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58" r:id="rId4"/>
    <p:sldId id="260" r:id="rId5"/>
    <p:sldId id="261" r:id="rId6"/>
    <p:sldId id="262" r:id="rId7"/>
    <p:sldId id="263" r:id="rId8"/>
    <p:sldId id="264" r:id="rId9"/>
    <p:sldId id="265" r:id="rId10"/>
    <p:sldId id="266" r:id="rId11"/>
    <p:sldId id="267" r:id="rId12"/>
    <p:sldId id="268" r:id="rId13"/>
    <p:sldId id="269" r:id="rId14"/>
    <p:sldId id="270" r:id="rId15"/>
    <p:sldId id="271" r:id="rId16"/>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FFCC99"/>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411" autoAdjust="0"/>
  </p:normalViewPr>
  <p:slideViewPr>
    <p:cSldViewPr>
      <p:cViewPr varScale="1">
        <p:scale>
          <a:sx n="79" d="100"/>
          <a:sy n="79" d="100"/>
        </p:scale>
        <p:origin x="-250" y="-6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ru-RU" smtClean="0"/>
              <a:t>Образец заголовка</a:t>
            </a:r>
            <a:endParaRPr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4" name="Дата 29"/>
          <p:cNvSpPr>
            <a:spLocks noGrp="1"/>
          </p:cNvSpPr>
          <p:nvPr>
            <p:ph type="dt" sz="half" idx="10"/>
          </p:nvPr>
        </p:nvSpPr>
        <p:spPr/>
        <p:txBody>
          <a:bodyPr/>
          <a:lstStyle>
            <a:lvl1pPr>
              <a:defRPr/>
            </a:lvl1pPr>
          </a:lstStyle>
          <a:p>
            <a:pPr>
              <a:defRPr/>
            </a:pPr>
            <a:fld id="{1E0F3A51-9E69-4785-998C-D9EA7CB93CCF}" type="datetimeFigureOut">
              <a:rPr lang="ru-RU"/>
              <a:pPr>
                <a:defRPr/>
              </a:pPr>
              <a:t>24.01.2010</a:t>
            </a:fld>
            <a:endParaRPr lang="ru-RU" dirty="0"/>
          </a:p>
        </p:txBody>
      </p:sp>
      <p:sp>
        <p:nvSpPr>
          <p:cNvPr id="5" name="Нижний колонтитул 18"/>
          <p:cNvSpPr>
            <a:spLocks noGrp="1"/>
          </p:cNvSpPr>
          <p:nvPr>
            <p:ph type="ftr" sz="quarter" idx="11"/>
          </p:nvPr>
        </p:nvSpPr>
        <p:spPr/>
        <p:txBody>
          <a:bodyPr/>
          <a:lstStyle>
            <a:lvl1pPr>
              <a:defRPr/>
            </a:lvl1pPr>
          </a:lstStyle>
          <a:p>
            <a:pPr>
              <a:defRPr/>
            </a:pPr>
            <a:endParaRPr lang="ru-RU"/>
          </a:p>
        </p:txBody>
      </p:sp>
      <p:sp>
        <p:nvSpPr>
          <p:cNvPr id="6" name="Номер слайда 26"/>
          <p:cNvSpPr>
            <a:spLocks noGrp="1"/>
          </p:cNvSpPr>
          <p:nvPr>
            <p:ph type="sldNum" sz="quarter" idx="12"/>
          </p:nvPr>
        </p:nvSpPr>
        <p:spPr/>
        <p:txBody>
          <a:bodyPr/>
          <a:lstStyle>
            <a:lvl1pPr>
              <a:defRPr/>
            </a:lvl1pPr>
          </a:lstStyle>
          <a:p>
            <a:pPr>
              <a:defRPr/>
            </a:pPr>
            <a:fld id="{C2F5CA4B-C31C-439D-9B7F-27BBC768ECF1}" type="slidenum">
              <a:rPr lang="ru-RU"/>
              <a:pPr>
                <a:defRPr/>
              </a:pPr>
              <a:t>‹#›</a:t>
            </a:fld>
            <a:endParaRPr lang="ru-RU"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fld id="{C313B60C-BC50-40CA-94EA-C0E69BBE2B41}" type="datetimeFigureOut">
              <a:rPr lang="ru-RU"/>
              <a:pPr>
                <a:defRPr/>
              </a:pPr>
              <a:t>24.01.2010</a:t>
            </a:fld>
            <a:endParaRPr lang="ru-RU" dirty="0"/>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263E7372-0541-4B91-8D57-BE52A35F7F93}" type="slidenum">
              <a:rPr lang="ru-RU"/>
              <a:pPr>
                <a:defRPr/>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fld id="{E077B807-4878-4F12-A423-87DC0FE0FCB3}" type="datetimeFigureOut">
              <a:rPr lang="ru-RU"/>
              <a:pPr>
                <a:defRPr/>
              </a:pPr>
              <a:t>24.01.2010</a:t>
            </a:fld>
            <a:endParaRPr lang="ru-RU" dirty="0"/>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3EBE49D0-F3AF-4556-A489-AE551A4508FC}" type="slidenum">
              <a:rPr lang="ru-RU"/>
              <a:pPr>
                <a:defRPr/>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fld id="{245754D1-A47C-4CA5-AEDA-3761A505112B}" type="datetimeFigureOut">
              <a:rPr lang="ru-RU"/>
              <a:pPr>
                <a:defRPr/>
              </a:pPr>
              <a:t>24.01.2010</a:t>
            </a:fld>
            <a:endParaRPr lang="ru-RU" dirty="0"/>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FCD40B33-FD4A-46BE-BDE6-671586DB84A3}" type="slidenum">
              <a:rPr lang="ru-RU"/>
              <a:pPr>
                <a:defRPr/>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ru-RU" smtClean="0"/>
              <a:t>Образец заголовка</a:t>
            </a:r>
            <a:endParaRPr lang="en-US"/>
          </a:p>
        </p:txBody>
      </p:sp>
      <p:sp>
        <p:nvSpPr>
          <p:cNvPr id="3" name="Текст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B6123FA2-D6DB-432C-AD6E-919B16F58A24}" type="datetimeFigureOut">
              <a:rPr lang="ru-RU"/>
              <a:pPr>
                <a:defRPr/>
              </a:pPr>
              <a:t>24.01.2010</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817C17E5-3815-4379-B514-3EDFF7B7E90C}" type="slidenum">
              <a:rPr lang="ru-RU"/>
              <a:pPr>
                <a:defRPr/>
              </a:pPr>
              <a:t>‹#›</a:t>
            </a:fld>
            <a:endParaRPr lang="ru-RU"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lang="ru-RU" smtClean="0"/>
              <a:t>Образец заголовка</a:t>
            </a:r>
            <a:endParaRPr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9"/>
          <p:cNvSpPr>
            <a:spLocks noGrp="1"/>
          </p:cNvSpPr>
          <p:nvPr>
            <p:ph type="dt" sz="half" idx="10"/>
          </p:nvPr>
        </p:nvSpPr>
        <p:spPr/>
        <p:txBody>
          <a:bodyPr/>
          <a:lstStyle>
            <a:lvl1pPr>
              <a:defRPr/>
            </a:lvl1pPr>
          </a:lstStyle>
          <a:p>
            <a:pPr>
              <a:defRPr/>
            </a:pPr>
            <a:fld id="{29BC99E1-F40F-4209-A95A-86D7A1FB0214}" type="datetimeFigureOut">
              <a:rPr lang="ru-RU"/>
              <a:pPr>
                <a:defRPr/>
              </a:pPr>
              <a:t>24.01.2010</a:t>
            </a:fld>
            <a:endParaRPr lang="ru-RU" dirty="0"/>
          </a:p>
        </p:txBody>
      </p:sp>
      <p:sp>
        <p:nvSpPr>
          <p:cNvPr id="6" name="Нижний колонтитул 21"/>
          <p:cNvSpPr>
            <a:spLocks noGrp="1"/>
          </p:cNvSpPr>
          <p:nvPr>
            <p:ph type="ftr" sz="quarter" idx="11"/>
          </p:nvPr>
        </p:nvSpPr>
        <p:spPr/>
        <p:txBody>
          <a:bodyPr/>
          <a:lstStyle>
            <a:lvl1pPr>
              <a:defRPr/>
            </a:lvl1pPr>
          </a:lstStyle>
          <a:p>
            <a:pPr>
              <a:defRPr/>
            </a:pPr>
            <a:endParaRPr lang="ru-RU"/>
          </a:p>
        </p:txBody>
      </p:sp>
      <p:sp>
        <p:nvSpPr>
          <p:cNvPr id="7" name="Номер слайда 17"/>
          <p:cNvSpPr>
            <a:spLocks noGrp="1"/>
          </p:cNvSpPr>
          <p:nvPr>
            <p:ph type="sldNum" sz="quarter" idx="12"/>
          </p:nvPr>
        </p:nvSpPr>
        <p:spPr/>
        <p:txBody>
          <a:bodyPr/>
          <a:lstStyle>
            <a:lvl1pPr>
              <a:defRPr/>
            </a:lvl1pPr>
          </a:lstStyle>
          <a:p>
            <a:pPr>
              <a:defRPr/>
            </a:pPr>
            <a:fld id="{340313C6-939D-469E-8A1E-0EBDF9F6E099}" type="slidenum">
              <a:rPr lang="ru-RU"/>
              <a:pPr>
                <a:defRPr/>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lvl1pPr>
              <a:defRPr/>
            </a:lvl1pPr>
          </a:lstStyle>
          <a:p>
            <a:r>
              <a:rPr lang="ru-RU" smtClean="0"/>
              <a:t>Образец заголовка</a:t>
            </a:r>
            <a:endParaRPr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9"/>
          <p:cNvSpPr>
            <a:spLocks noGrp="1"/>
          </p:cNvSpPr>
          <p:nvPr>
            <p:ph type="dt" sz="half" idx="10"/>
          </p:nvPr>
        </p:nvSpPr>
        <p:spPr/>
        <p:txBody>
          <a:bodyPr/>
          <a:lstStyle>
            <a:lvl1pPr>
              <a:defRPr/>
            </a:lvl1pPr>
          </a:lstStyle>
          <a:p>
            <a:pPr>
              <a:defRPr/>
            </a:pPr>
            <a:fld id="{092E9A2B-BA14-4128-9974-DD0F5F1FA9AB}" type="datetimeFigureOut">
              <a:rPr lang="ru-RU"/>
              <a:pPr>
                <a:defRPr/>
              </a:pPr>
              <a:t>24.01.2010</a:t>
            </a:fld>
            <a:endParaRPr lang="ru-RU" dirty="0"/>
          </a:p>
        </p:txBody>
      </p:sp>
      <p:sp>
        <p:nvSpPr>
          <p:cNvPr id="8" name="Нижний колонтитул 21"/>
          <p:cNvSpPr>
            <a:spLocks noGrp="1"/>
          </p:cNvSpPr>
          <p:nvPr>
            <p:ph type="ftr" sz="quarter" idx="11"/>
          </p:nvPr>
        </p:nvSpPr>
        <p:spPr/>
        <p:txBody>
          <a:bodyPr/>
          <a:lstStyle>
            <a:lvl1pPr>
              <a:defRPr/>
            </a:lvl1pPr>
          </a:lstStyle>
          <a:p>
            <a:pPr>
              <a:defRPr/>
            </a:pPr>
            <a:endParaRPr lang="ru-RU"/>
          </a:p>
        </p:txBody>
      </p:sp>
      <p:sp>
        <p:nvSpPr>
          <p:cNvPr id="9" name="Номер слайда 17"/>
          <p:cNvSpPr>
            <a:spLocks noGrp="1"/>
          </p:cNvSpPr>
          <p:nvPr>
            <p:ph type="sldNum" sz="quarter" idx="12"/>
          </p:nvPr>
        </p:nvSpPr>
        <p:spPr/>
        <p:txBody>
          <a:bodyPr/>
          <a:lstStyle>
            <a:lvl1pPr>
              <a:defRPr/>
            </a:lvl1pPr>
          </a:lstStyle>
          <a:p>
            <a:pPr>
              <a:defRPr/>
            </a:pPr>
            <a:fld id="{0571A638-1E67-4F4A-BA8A-78A9C0081EF0}" type="slidenum">
              <a:rPr lang="ru-RU"/>
              <a:pPr>
                <a:defRPr/>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ru-RU" smtClean="0"/>
              <a:t>Образец заголовка</a:t>
            </a:r>
            <a:endParaRPr lang="en-US"/>
          </a:p>
        </p:txBody>
      </p:sp>
      <p:sp>
        <p:nvSpPr>
          <p:cNvPr id="3" name="Дата 9"/>
          <p:cNvSpPr>
            <a:spLocks noGrp="1"/>
          </p:cNvSpPr>
          <p:nvPr>
            <p:ph type="dt" sz="half" idx="10"/>
          </p:nvPr>
        </p:nvSpPr>
        <p:spPr/>
        <p:txBody>
          <a:bodyPr/>
          <a:lstStyle>
            <a:lvl1pPr>
              <a:defRPr/>
            </a:lvl1pPr>
          </a:lstStyle>
          <a:p>
            <a:pPr>
              <a:defRPr/>
            </a:pPr>
            <a:fld id="{6B39B50C-FCB0-4396-92D4-F76352E794C8}" type="datetimeFigureOut">
              <a:rPr lang="ru-RU"/>
              <a:pPr>
                <a:defRPr/>
              </a:pPr>
              <a:t>24.01.2010</a:t>
            </a:fld>
            <a:endParaRPr lang="ru-RU" dirty="0"/>
          </a:p>
        </p:txBody>
      </p:sp>
      <p:sp>
        <p:nvSpPr>
          <p:cNvPr id="4" name="Нижний колонтитул 21"/>
          <p:cNvSpPr>
            <a:spLocks noGrp="1"/>
          </p:cNvSpPr>
          <p:nvPr>
            <p:ph type="ftr" sz="quarter" idx="11"/>
          </p:nvPr>
        </p:nvSpPr>
        <p:spPr/>
        <p:txBody>
          <a:bodyPr/>
          <a:lstStyle>
            <a:lvl1pPr>
              <a:defRPr/>
            </a:lvl1pPr>
          </a:lstStyle>
          <a:p>
            <a:pPr>
              <a:defRPr/>
            </a:pPr>
            <a:endParaRPr lang="ru-RU"/>
          </a:p>
        </p:txBody>
      </p:sp>
      <p:sp>
        <p:nvSpPr>
          <p:cNvPr id="5" name="Номер слайда 17"/>
          <p:cNvSpPr>
            <a:spLocks noGrp="1"/>
          </p:cNvSpPr>
          <p:nvPr>
            <p:ph type="sldNum" sz="quarter" idx="12"/>
          </p:nvPr>
        </p:nvSpPr>
        <p:spPr/>
        <p:txBody>
          <a:bodyPr/>
          <a:lstStyle>
            <a:lvl1pPr>
              <a:defRPr/>
            </a:lvl1pPr>
          </a:lstStyle>
          <a:p>
            <a:pPr>
              <a:defRPr/>
            </a:pPr>
            <a:fld id="{C0AC1020-2612-43E8-9F63-560BDFF60765}" type="slidenum">
              <a:rPr lang="ru-RU"/>
              <a:pPr>
                <a:defRPr/>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9"/>
          <p:cNvSpPr>
            <a:spLocks noGrp="1"/>
          </p:cNvSpPr>
          <p:nvPr>
            <p:ph type="dt" sz="half" idx="10"/>
          </p:nvPr>
        </p:nvSpPr>
        <p:spPr/>
        <p:txBody>
          <a:bodyPr/>
          <a:lstStyle>
            <a:lvl1pPr>
              <a:defRPr/>
            </a:lvl1pPr>
          </a:lstStyle>
          <a:p>
            <a:pPr>
              <a:defRPr/>
            </a:pPr>
            <a:fld id="{05AF03B1-BB07-4181-BC9D-BACB0424C989}" type="datetimeFigureOut">
              <a:rPr lang="ru-RU"/>
              <a:pPr>
                <a:defRPr/>
              </a:pPr>
              <a:t>24.01.2010</a:t>
            </a:fld>
            <a:endParaRPr lang="ru-RU" dirty="0"/>
          </a:p>
        </p:txBody>
      </p:sp>
      <p:sp>
        <p:nvSpPr>
          <p:cNvPr id="3" name="Нижний колонтитул 21"/>
          <p:cNvSpPr>
            <a:spLocks noGrp="1"/>
          </p:cNvSpPr>
          <p:nvPr>
            <p:ph type="ftr" sz="quarter" idx="11"/>
          </p:nvPr>
        </p:nvSpPr>
        <p:spPr/>
        <p:txBody>
          <a:bodyPr/>
          <a:lstStyle>
            <a:lvl1pPr>
              <a:defRPr/>
            </a:lvl1pPr>
          </a:lstStyle>
          <a:p>
            <a:pPr>
              <a:defRPr/>
            </a:pPr>
            <a:endParaRPr lang="ru-RU"/>
          </a:p>
        </p:txBody>
      </p:sp>
      <p:sp>
        <p:nvSpPr>
          <p:cNvPr id="4" name="Номер слайда 17"/>
          <p:cNvSpPr>
            <a:spLocks noGrp="1"/>
          </p:cNvSpPr>
          <p:nvPr>
            <p:ph type="sldNum" sz="quarter" idx="12"/>
          </p:nvPr>
        </p:nvSpPr>
        <p:spPr/>
        <p:txBody>
          <a:bodyPr/>
          <a:lstStyle>
            <a:lvl1pPr>
              <a:defRPr/>
            </a:lvl1pPr>
          </a:lstStyle>
          <a:p>
            <a:pPr>
              <a:defRPr/>
            </a:pPr>
            <a:fld id="{A617B65E-70AD-45B5-AB3B-F07D00A9F484}" type="slidenum">
              <a:rPr lang="ru-RU"/>
              <a:pPr>
                <a:defRPr/>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ru-RU" smtClean="0"/>
              <a:t>Образец заголовка</a:t>
            </a:r>
            <a:endParaRPr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9"/>
          <p:cNvSpPr>
            <a:spLocks noGrp="1"/>
          </p:cNvSpPr>
          <p:nvPr>
            <p:ph type="dt" sz="half" idx="10"/>
          </p:nvPr>
        </p:nvSpPr>
        <p:spPr/>
        <p:txBody>
          <a:bodyPr/>
          <a:lstStyle>
            <a:lvl1pPr>
              <a:defRPr/>
            </a:lvl1pPr>
          </a:lstStyle>
          <a:p>
            <a:pPr>
              <a:defRPr/>
            </a:pPr>
            <a:fld id="{AA3A45BA-B94E-446E-98B0-B434348434ED}" type="datetimeFigureOut">
              <a:rPr lang="ru-RU"/>
              <a:pPr>
                <a:defRPr/>
              </a:pPr>
              <a:t>24.01.2010</a:t>
            </a:fld>
            <a:endParaRPr lang="ru-RU" dirty="0"/>
          </a:p>
        </p:txBody>
      </p:sp>
      <p:sp>
        <p:nvSpPr>
          <p:cNvPr id="6" name="Нижний колонтитул 21"/>
          <p:cNvSpPr>
            <a:spLocks noGrp="1"/>
          </p:cNvSpPr>
          <p:nvPr>
            <p:ph type="ftr" sz="quarter" idx="11"/>
          </p:nvPr>
        </p:nvSpPr>
        <p:spPr/>
        <p:txBody>
          <a:bodyPr/>
          <a:lstStyle>
            <a:lvl1pPr>
              <a:defRPr/>
            </a:lvl1pPr>
          </a:lstStyle>
          <a:p>
            <a:pPr>
              <a:defRPr/>
            </a:pPr>
            <a:endParaRPr lang="ru-RU"/>
          </a:p>
        </p:txBody>
      </p:sp>
      <p:sp>
        <p:nvSpPr>
          <p:cNvPr id="7" name="Номер слайда 17"/>
          <p:cNvSpPr>
            <a:spLocks noGrp="1"/>
          </p:cNvSpPr>
          <p:nvPr>
            <p:ph type="sldNum" sz="quarter" idx="12"/>
          </p:nvPr>
        </p:nvSpPr>
        <p:spPr/>
        <p:txBody>
          <a:bodyPr/>
          <a:lstStyle>
            <a:lvl1pPr>
              <a:defRPr/>
            </a:lvl1pPr>
          </a:lstStyle>
          <a:p>
            <a:pPr>
              <a:defRPr/>
            </a:pPr>
            <a:fld id="{5ADAC4B6-B509-4ED6-8A4A-D228BEC9423D}" type="slidenum">
              <a:rPr lang="ru-RU"/>
              <a:pPr>
                <a:defRPr/>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Прямоугольник с одним вырезанным скругленным углом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Прямоугольный треугольник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 name="Полилиния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8" name="Полилиния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2" name="Заголовок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ru-RU" smtClean="0"/>
              <a:t>Образец заголовка</a:t>
            </a:r>
            <a:endParaRPr lang="en-US"/>
          </a:p>
        </p:txBody>
      </p:sp>
      <p:sp>
        <p:nvSpPr>
          <p:cNvPr id="4" name="Текст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ru-RU" smtClean="0"/>
              <a:t>Образец текста</a:t>
            </a:r>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ru-RU" noProof="0" dirty="0" smtClean="0"/>
              <a:t>Вставка рисунка</a:t>
            </a:r>
            <a:endParaRPr lang="en-US" noProof="0" dirty="0"/>
          </a:p>
        </p:txBody>
      </p:sp>
      <p:sp>
        <p:nvSpPr>
          <p:cNvPr id="9" name="Дата 4"/>
          <p:cNvSpPr>
            <a:spLocks noGrp="1"/>
          </p:cNvSpPr>
          <p:nvPr>
            <p:ph type="dt" sz="half" idx="10"/>
          </p:nvPr>
        </p:nvSpPr>
        <p:spPr/>
        <p:txBody>
          <a:bodyPr/>
          <a:lstStyle>
            <a:lvl1pPr>
              <a:defRPr/>
            </a:lvl1pPr>
          </a:lstStyle>
          <a:p>
            <a:pPr>
              <a:defRPr/>
            </a:pPr>
            <a:fld id="{BA09A9B5-1061-427F-B323-C7AF453A4863}" type="datetimeFigureOut">
              <a:rPr lang="ru-RU"/>
              <a:pPr>
                <a:defRPr/>
              </a:pPr>
              <a:t>24.01.2010</a:t>
            </a:fld>
            <a:endParaRPr lang="ru-RU" dirty="0"/>
          </a:p>
        </p:txBody>
      </p:sp>
      <p:sp>
        <p:nvSpPr>
          <p:cNvPr id="10" name="Нижний колонтитул 5"/>
          <p:cNvSpPr>
            <a:spLocks noGrp="1"/>
          </p:cNvSpPr>
          <p:nvPr>
            <p:ph type="ftr" sz="quarter" idx="11"/>
          </p:nvPr>
        </p:nvSpPr>
        <p:spPr/>
        <p:txBody>
          <a:bodyPr/>
          <a:lstStyle>
            <a:lvl1pPr>
              <a:defRPr/>
            </a:lvl1pPr>
          </a:lstStyle>
          <a:p>
            <a:pPr>
              <a:defRPr/>
            </a:pPr>
            <a:endParaRPr lang="ru-RU"/>
          </a:p>
        </p:txBody>
      </p:sp>
      <p:sp>
        <p:nvSpPr>
          <p:cNvPr id="11" name="Номер слайда 6"/>
          <p:cNvSpPr>
            <a:spLocks noGrp="1"/>
          </p:cNvSpPr>
          <p:nvPr>
            <p:ph type="sldNum" sz="quarter" idx="12"/>
          </p:nvPr>
        </p:nvSpPr>
        <p:spPr>
          <a:xfrm>
            <a:off x="8077200" y="6356350"/>
            <a:ext cx="609600" cy="365125"/>
          </a:xfrm>
        </p:spPr>
        <p:txBody>
          <a:bodyPr/>
          <a:lstStyle>
            <a:lvl1pPr>
              <a:defRPr/>
            </a:lvl1pPr>
          </a:lstStyle>
          <a:p>
            <a:pPr>
              <a:defRPr/>
            </a:pPr>
            <a:fld id="{ED90C835-BC24-462E-9773-C53AF789991E}" type="slidenum">
              <a:rPr lang="ru-RU"/>
              <a:pPr>
                <a:defRPr/>
              </a:pPr>
              <a:t>‹#›</a:t>
            </a:fld>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8" name="Полилиния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1028" name="Заголовок 8"/>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ru-RU" smtClean="0"/>
              <a:t>Образец заголовка</a:t>
            </a:r>
            <a:endParaRPr lang="en-US" smtClean="0"/>
          </a:p>
        </p:txBody>
      </p:sp>
      <p:sp>
        <p:nvSpPr>
          <p:cNvPr id="1029" name="Текст 29"/>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defRPr>
            </a:lvl1pPr>
          </a:lstStyle>
          <a:p>
            <a:pPr>
              <a:defRPr/>
            </a:pPr>
            <a:fld id="{DEB8FCB3-236C-489C-8F10-F0FE25980B48}" type="datetimeFigureOut">
              <a:rPr lang="ru-RU"/>
              <a:pPr>
                <a:defRPr/>
              </a:pPr>
              <a:t>24.01.2010</a:t>
            </a:fld>
            <a:endParaRPr lang="ru-RU" dirty="0"/>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defRPr>
            </a:lvl1pPr>
          </a:lstStyle>
          <a:p>
            <a:pPr>
              <a:defRPr/>
            </a:pPr>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fontAlgn="auto" latinLnBrk="0" hangingPunct="1">
              <a:spcBef>
                <a:spcPts val="0"/>
              </a:spcBef>
              <a:spcAft>
                <a:spcPts val="0"/>
              </a:spcAft>
              <a:defRPr kumimoji="0" sz="1200">
                <a:solidFill>
                  <a:schemeClr val="tx2">
                    <a:shade val="90000"/>
                  </a:schemeClr>
                </a:solidFill>
                <a:latin typeface="+mn-lt"/>
              </a:defRPr>
            </a:lvl1pPr>
          </a:lstStyle>
          <a:p>
            <a:pPr>
              <a:defRPr/>
            </a:pPr>
            <a:fld id="{C2F90599-A64F-40B9-A5BE-1F6DD114C78E}" type="slidenum">
              <a:rPr lang="ru-RU"/>
              <a:pPr>
                <a:defRPr/>
              </a:pPr>
              <a:t>‹#›</a:t>
            </a:fld>
            <a:endParaRPr lang="ru-RU" dirty="0"/>
          </a:p>
        </p:txBody>
      </p:sp>
      <p:grpSp>
        <p:nvGrpSpPr>
          <p:cNvPr id="1033" name="Группа 1"/>
          <p:cNvGrpSpPr>
            <a:grpSpLocks/>
          </p:cNvGrpSpPr>
          <p:nvPr/>
        </p:nvGrpSpPr>
        <p:grpSpPr bwMode="auto">
          <a:xfrm>
            <a:off x="-19050" y="203200"/>
            <a:ext cx="9180513" cy="647700"/>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grpSp>
    </p:spTree>
  </p:cSld>
  <p:clrMap bg1="lt1" tx1="dk1" bg2="lt2" tx2="dk2" accent1="accent1" accent2="accent2" accent3="accent3" accent4="accent4" accent5="accent5" accent6="accent6" hlink="hlink" folHlink="folHlink"/>
  <p:sldLayoutIdLst>
    <p:sldLayoutId id="2147483789" r:id="rId1"/>
    <p:sldLayoutId id="2147483781" r:id="rId2"/>
    <p:sldLayoutId id="2147483790" r:id="rId3"/>
    <p:sldLayoutId id="2147483782" r:id="rId4"/>
    <p:sldLayoutId id="2147483783" r:id="rId5"/>
    <p:sldLayoutId id="2147483784" r:id="rId6"/>
    <p:sldLayoutId id="2147483785" r:id="rId7"/>
    <p:sldLayoutId id="2147483786" r:id="rId8"/>
    <p:sldLayoutId id="2147483791" r:id="rId9"/>
    <p:sldLayoutId id="2147483787" r:id="rId10"/>
    <p:sldLayoutId id="2147483788" r:id="rId11"/>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FEB80A"/>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FEB80A"/>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00ADDC"/>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hyperlink" Target="http://poem.com.ua/blok/o-doblestyax-o-podvigax-o-slave.html" TargetMode="External"/><Relationship Id="rId2" Type="http://schemas.openxmlformats.org/officeDocument/2006/relationships/slideLayout" Target="../slideLayouts/slideLayout7.xml"/><Relationship Id="rId1" Type="http://schemas.openxmlformats.org/officeDocument/2006/relationships/audio" Target="file:///E:\&#1050;&#1086;&#1085;&#1082;&#1091;&#1088;&#1089;\&#1041;&#1083;&#1086;&#1082;\&#1054;%20&#1076;&#1086;&#1073;&#1083;&#1077;&#1089;&#1090;&#1103;&#1093;,%20&#1086;%20&#1087;&#1086;&#1076;&#1074;&#1080;&#1075;&#1072;&#1093;,%20&#1086;%20&#1089;&#1083;&#1072;&#1074;&#1077;....mp3" TargetMode="Externa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7.xml"/><Relationship Id="rId1" Type="http://schemas.openxmlformats.org/officeDocument/2006/relationships/audio" Target="file:///E:\&#1050;&#1086;&#1085;&#1082;&#1091;&#1088;&#1089;\&#1041;&#1083;&#1086;&#1082;\&#1053;&#1077;&#1079;&#1085;&#1072;&#1082;&#1086;&#1084;&#1082;&#1072;.mp3" TargetMode="External"/><Relationship Id="rId5" Type="http://schemas.openxmlformats.org/officeDocument/2006/relationships/image" Target="../media/image13.png"/><Relationship Id="rId4" Type="http://schemas.openxmlformats.org/officeDocument/2006/relationships/image" Target="../media/image12.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7.xml"/><Relationship Id="rId1" Type="http://schemas.openxmlformats.org/officeDocument/2006/relationships/audio" Target="file:///E:\&#1050;&#1086;&#1085;&#1082;&#1091;&#1088;&#1089;\&#1041;&#1083;&#1086;&#1082;\&#1055;&#1088;&#1077;&#1076;&#1095;&#1091;&#1074;&#1089;&#1090;&#1074;&#1091;&#1102;%20&#1090;&#1077;&#1073;&#1103;,%20&#1075;&#1086;&#1076;&#1072;%20&#1087;&#1088;&#1086;&#1093;&#1086;&#1076;&#1103;&#1090;%20&#1084;&#1080;&#1084;&#1086;.mp3"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43000">
              <a:schemeClr val="bg2"/>
            </a:gs>
            <a:gs pos="43000">
              <a:schemeClr val="bg1"/>
            </a:gs>
            <a:gs pos="43000">
              <a:schemeClr val="bg1"/>
            </a:gs>
            <a:gs pos="43000">
              <a:schemeClr val="bg1"/>
            </a:gs>
            <a:gs pos="64999">
              <a:srgbClr val="F0EBD5"/>
            </a:gs>
            <a:gs pos="100000">
              <a:srgbClr val="D1C39F"/>
            </a:gs>
          </a:gsLst>
          <a:lin ang="2700000" scaled="1"/>
        </a:gradFill>
        <a:effectLst/>
      </p:bgPr>
    </p:bg>
    <p:spTree>
      <p:nvGrpSpPr>
        <p:cNvPr id="1" name=""/>
        <p:cNvGrpSpPr/>
        <p:nvPr/>
      </p:nvGrpSpPr>
      <p:grpSpPr>
        <a:xfrm>
          <a:off x="0" y="0"/>
          <a:ext cx="0" cy="0"/>
          <a:chOff x="0" y="0"/>
          <a:chExt cx="0" cy="0"/>
        </a:xfrm>
      </p:grpSpPr>
      <p:sp>
        <p:nvSpPr>
          <p:cNvPr id="2" name="Прямоугольник 1"/>
          <p:cNvSpPr/>
          <p:nvPr/>
        </p:nvSpPr>
        <p:spPr>
          <a:xfrm>
            <a:off x="714348" y="1142984"/>
            <a:ext cx="7150099" cy="2585323"/>
          </a:xfrm>
          <a:prstGeom prst="rect">
            <a:avLst/>
          </a:prstGeom>
          <a:noFill/>
        </p:spPr>
        <p:txBody>
          <a:bodyPr>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fontAlgn="auto">
              <a:spcBef>
                <a:spcPts val="0"/>
              </a:spcBef>
              <a:spcAft>
                <a:spcPts val="0"/>
              </a:spcAft>
              <a:defRPr/>
            </a:pPr>
            <a:r>
              <a:rPr lang="ru-RU" sz="5400" b="1" dirty="0">
                <a:ln>
                  <a:prstDash val="solid"/>
                </a:ln>
                <a:solidFill>
                  <a:schemeClr val="accent4">
                    <a:lumMod val="75000"/>
                  </a:schemeClr>
                </a:solidFill>
                <a:effectLst>
                  <a:outerShdw blurRad="88000" dist="50800" dir="5040000" algn="tl">
                    <a:schemeClr val="accent4">
                      <a:tint val="80000"/>
                      <a:satMod val="250000"/>
                      <a:alpha val="45000"/>
                    </a:schemeClr>
                  </a:outerShdw>
                </a:effectLst>
                <a:latin typeface="Monotype Corsiva" pitchFamily="66" charset="0"/>
              </a:rPr>
              <a:t>«Земное» и «неземное»</a:t>
            </a:r>
          </a:p>
          <a:p>
            <a:pPr algn="ctr" fontAlgn="auto">
              <a:spcBef>
                <a:spcPts val="0"/>
              </a:spcBef>
              <a:spcAft>
                <a:spcPts val="0"/>
              </a:spcAft>
              <a:defRPr/>
            </a:pPr>
            <a:r>
              <a:rPr lang="ru-RU" sz="5400" b="1" dirty="0">
                <a:ln>
                  <a:prstDash val="solid"/>
                </a:ln>
                <a:solidFill>
                  <a:schemeClr val="accent4">
                    <a:lumMod val="75000"/>
                  </a:schemeClr>
                </a:solidFill>
                <a:effectLst>
                  <a:outerShdw blurRad="88000" dist="50800" dir="5040000" algn="tl">
                    <a:schemeClr val="accent4">
                      <a:tint val="80000"/>
                      <a:satMod val="250000"/>
                      <a:alpha val="45000"/>
                    </a:schemeClr>
                  </a:outerShdw>
                </a:effectLst>
                <a:latin typeface="+mn-lt"/>
              </a:rPr>
              <a:t> </a:t>
            </a:r>
            <a:r>
              <a:rPr lang="ru-RU" sz="5400" b="1" dirty="0">
                <a:ln>
                  <a:prstDash val="solid"/>
                </a:ln>
                <a:solidFill>
                  <a:schemeClr val="accent4">
                    <a:lumMod val="75000"/>
                  </a:schemeClr>
                </a:solidFill>
                <a:effectLst>
                  <a:outerShdw blurRad="88000" dist="50800" dir="5040000" algn="tl">
                    <a:schemeClr val="accent4">
                      <a:tint val="80000"/>
                      <a:satMod val="250000"/>
                      <a:alpha val="45000"/>
                    </a:schemeClr>
                  </a:outerShdw>
                </a:effectLst>
                <a:latin typeface="Monotype Corsiva" pitchFamily="66" charset="0"/>
              </a:rPr>
              <a:t>в «Стихах о Прекрасной Даме» А.Блока</a:t>
            </a:r>
          </a:p>
        </p:txBody>
      </p:sp>
      <p:sp>
        <p:nvSpPr>
          <p:cNvPr id="5123" name="TextBox 2"/>
          <p:cNvSpPr txBox="1">
            <a:spLocks noChangeArrowheads="1"/>
          </p:cNvSpPr>
          <p:nvPr/>
        </p:nvSpPr>
        <p:spPr bwMode="auto">
          <a:xfrm>
            <a:off x="1357313" y="4500563"/>
            <a:ext cx="5886450" cy="923925"/>
          </a:xfrm>
          <a:prstGeom prst="rect">
            <a:avLst/>
          </a:prstGeom>
          <a:noFill/>
          <a:ln w="9525">
            <a:noFill/>
            <a:miter lim="800000"/>
            <a:headEnd/>
            <a:tailEnd/>
          </a:ln>
        </p:spPr>
        <p:txBody>
          <a:bodyPr wrap="none">
            <a:spAutoFit/>
          </a:bodyPr>
          <a:lstStyle/>
          <a:p>
            <a:r>
              <a:rPr lang="ru-RU"/>
              <a:t>Автор работы: учитель русского языка и литературы </a:t>
            </a:r>
          </a:p>
          <a:p>
            <a:r>
              <a:rPr lang="ru-RU"/>
              <a:t>МОУ СОШ № 178 города Н. Новгород</a:t>
            </a:r>
          </a:p>
          <a:p>
            <a:r>
              <a:rPr lang="ru-RU"/>
              <a:t>Гундрова Наталья Николаевна.</a:t>
            </a:r>
          </a:p>
        </p:txBody>
      </p:sp>
      <p:sp>
        <p:nvSpPr>
          <p:cNvPr id="5124" name="TextBox 3"/>
          <p:cNvSpPr txBox="1">
            <a:spLocks noChangeArrowheads="1"/>
          </p:cNvSpPr>
          <p:nvPr/>
        </p:nvSpPr>
        <p:spPr bwMode="auto">
          <a:xfrm>
            <a:off x="1928813" y="4000500"/>
            <a:ext cx="4214812" cy="369888"/>
          </a:xfrm>
          <a:prstGeom prst="rect">
            <a:avLst/>
          </a:prstGeom>
          <a:noFill/>
          <a:ln w="9525">
            <a:noFill/>
            <a:miter lim="800000"/>
            <a:headEnd/>
            <a:tailEnd/>
          </a:ln>
        </p:spPr>
        <p:txBody>
          <a:bodyPr>
            <a:spAutoFit/>
          </a:bodyPr>
          <a:lstStyle/>
          <a:p>
            <a:pPr algn="ctr"/>
            <a:r>
              <a:rPr lang="ru-RU"/>
              <a:t>Урок литературы в 10 классе.</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Scale>
                                      <p:cBhvr>
                                        <p:cTn id="7" dur="1000" decel="50000" fill="hold">
                                          <p:stCondLst>
                                            <p:cond delay="0"/>
                                          </p:stCondLst>
                                        </p:cTn>
                                        <p:tgtEl>
                                          <p:spTgt spid="2">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xEl>
                                              <p:pRg st="0" end="0"/>
                                            </p:txEl>
                                          </p:spTgt>
                                        </p:tgtEl>
                                        <p:attrNameLst>
                                          <p:attrName>ppt_x</p:attrName>
                                          <p:attrName>ppt_y</p:attrName>
                                        </p:attrNameLst>
                                      </p:cBhvr>
                                    </p:animMotion>
                                    <p:animEffect transition="in" filter="fade">
                                      <p:cBhvr>
                                        <p:cTn id="9" dur="1000"/>
                                        <p:tgtEl>
                                          <p:spTgt spid="2">
                                            <p:txEl>
                                              <p:pRg st="0" end="0"/>
                                            </p:txEl>
                                          </p:spTgt>
                                        </p:tgtEl>
                                      </p:cBhvr>
                                    </p:animEffect>
                                  </p:childTnLst>
                                </p:cTn>
                              </p:par>
                              <p:par>
                                <p:cTn id="10" presetID="52" presetClass="entr" presetSubtype="0" fill="hold" nodeType="with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Scale>
                                      <p:cBhvr>
                                        <p:cTn id="12" dur="1000" decel="50000" fill="hold">
                                          <p:stCondLst>
                                            <p:cond delay="0"/>
                                          </p:stCondLst>
                                        </p:cTn>
                                        <p:tgtEl>
                                          <p:spTgt spid="2">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
                                            <p:txEl>
                                              <p:pRg st="1" end="1"/>
                                            </p:txEl>
                                          </p:spTgt>
                                        </p:tgtEl>
                                        <p:attrNameLst>
                                          <p:attrName>ppt_x</p:attrName>
                                          <p:attrName>ppt_y</p:attrName>
                                        </p:attrNameLst>
                                      </p:cBhvr>
                                    </p:animMotion>
                                    <p:animEffect transition="in" filter="fade">
                                      <p:cBhvr>
                                        <p:cTn id="14" dur="10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FD1"/>
            </a:gs>
            <a:gs pos="64999">
              <a:srgbClr val="F0EBD5"/>
            </a:gs>
            <a:gs pos="100000">
              <a:srgbClr val="D1C39F"/>
            </a:gs>
          </a:gsLst>
          <a:lin ang="5400000"/>
        </a:gradFill>
        <a:effectLst/>
      </p:bgPr>
    </p:bg>
    <p:spTree>
      <p:nvGrpSpPr>
        <p:cNvPr id="1" name=""/>
        <p:cNvGrpSpPr/>
        <p:nvPr/>
      </p:nvGrpSpPr>
      <p:grpSpPr>
        <a:xfrm>
          <a:off x="0" y="0"/>
          <a:ext cx="0" cy="0"/>
          <a:chOff x="0" y="0"/>
          <a:chExt cx="0" cy="0"/>
        </a:xfrm>
      </p:grpSpPr>
      <p:sp>
        <p:nvSpPr>
          <p:cNvPr id="2" name="Прямоугольник 1"/>
          <p:cNvSpPr>
            <a:spLocks noChangeArrowheads="1"/>
          </p:cNvSpPr>
          <p:nvPr/>
        </p:nvSpPr>
        <p:spPr bwMode="auto">
          <a:xfrm>
            <a:off x="0" y="1357313"/>
            <a:ext cx="4429125" cy="4800600"/>
          </a:xfrm>
          <a:prstGeom prst="rect">
            <a:avLst/>
          </a:prstGeom>
          <a:noFill/>
          <a:ln w="9525">
            <a:noFill/>
            <a:miter lim="800000"/>
            <a:headEnd/>
            <a:tailEnd/>
          </a:ln>
        </p:spPr>
        <p:txBody>
          <a:bodyPr>
            <a:spAutoFit/>
          </a:bodyPr>
          <a:lstStyle/>
          <a:p>
            <a:r>
              <a:rPr lang="ru-RU" sz="1200" b="1"/>
              <a:t> </a:t>
            </a:r>
          </a:p>
          <a:p>
            <a:r>
              <a:rPr lang="ru-RU"/>
              <a:t>О доблестях, о подвигах, о славе</a:t>
            </a:r>
            <a:br>
              <a:rPr lang="ru-RU"/>
            </a:br>
            <a:r>
              <a:rPr lang="ru-RU"/>
              <a:t>Я забывал на горестной земле, </a:t>
            </a:r>
            <a:br>
              <a:rPr lang="ru-RU"/>
            </a:br>
            <a:r>
              <a:rPr lang="ru-RU"/>
              <a:t>Когда твое лицо в простой оправе </a:t>
            </a:r>
            <a:br>
              <a:rPr lang="ru-RU"/>
            </a:br>
            <a:r>
              <a:rPr lang="ru-RU"/>
              <a:t>Передо мной сияло на столе.</a:t>
            </a:r>
            <a:br>
              <a:rPr lang="ru-RU"/>
            </a:br>
            <a:r>
              <a:rPr lang="ru-RU"/>
              <a:t/>
            </a:r>
            <a:br>
              <a:rPr lang="ru-RU"/>
            </a:br>
            <a:r>
              <a:rPr lang="ru-RU"/>
              <a:t>Но час настал, и ты ушла из дому. </a:t>
            </a:r>
            <a:br>
              <a:rPr lang="ru-RU"/>
            </a:br>
            <a:r>
              <a:rPr lang="ru-RU"/>
              <a:t>Я бросил в ночь заветное кольцо. </a:t>
            </a:r>
            <a:br>
              <a:rPr lang="ru-RU"/>
            </a:br>
            <a:r>
              <a:rPr lang="ru-RU"/>
              <a:t>Ты отдала свою судьбу другому, </a:t>
            </a:r>
            <a:br>
              <a:rPr lang="ru-RU"/>
            </a:br>
            <a:r>
              <a:rPr lang="ru-RU"/>
              <a:t>И я забыл прекрасное лицо.</a:t>
            </a:r>
            <a:br>
              <a:rPr lang="ru-RU"/>
            </a:br>
            <a:endParaRPr lang="ru-RU"/>
          </a:p>
          <a:p>
            <a:r>
              <a:rPr lang="ru-RU"/>
              <a:t/>
            </a:r>
            <a:br>
              <a:rPr lang="ru-RU"/>
            </a:br>
            <a:r>
              <a:rPr lang="ru-RU"/>
              <a:t>Летели дни, крутясь проклятым роем... </a:t>
            </a:r>
            <a:br>
              <a:rPr lang="ru-RU"/>
            </a:br>
            <a:r>
              <a:rPr lang="ru-RU"/>
              <a:t>Вино и страсть терзали жизнь мою... </a:t>
            </a:r>
            <a:br>
              <a:rPr lang="ru-RU"/>
            </a:br>
            <a:r>
              <a:rPr lang="ru-RU"/>
              <a:t>И вспомнил я тебя пред аналоем, </a:t>
            </a:r>
            <a:br>
              <a:rPr lang="ru-RU"/>
            </a:br>
            <a:r>
              <a:rPr lang="ru-RU"/>
              <a:t>И звал тебя, как молодость свою...</a:t>
            </a:r>
            <a:br>
              <a:rPr lang="ru-RU"/>
            </a:br>
            <a:r>
              <a:rPr lang="ru-RU" sz="1200"/>
              <a:t/>
            </a:r>
            <a:br>
              <a:rPr lang="ru-RU" sz="1200"/>
            </a:br>
            <a:endParaRPr lang="ru-RU" sz="1200"/>
          </a:p>
        </p:txBody>
      </p:sp>
      <p:sp>
        <p:nvSpPr>
          <p:cNvPr id="3" name="Прямоугольник 2"/>
          <p:cNvSpPr>
            <a:spLocks noChangeArrowheads="1"/>
          </p:cNvSpPr>
          <p:nvPr/>
        </p:nvSpPr>
        <p:spPr bwMode="auto">
          <a:xfrm>
            <a:off x="4500563" y="1571625"/>
            <a:ext cx="4643437" cy="4246563"/>
          </a:xfrm>
          <a:prstGeom prst="rect">
            <a:avLst/>
          </a:prstGeom>
          <a:noFill/>
          <a:ln w="9525">
            <a:noFill/>
            <a:miter lim="800000"/>
            <a:headEnd/>
            <a:tailEnd/>
          </a:ln>
        </p:spPr>
        <p:txBody>
          <a:bodyPr>
            <a:spAutoFit/>
          </a:bodyPr>
          <a:lstStyle/>
          <a:p>
            <a:r>
              <a:rPr lang="ru-RU"/>
              <a:t>Я звал тебя, но -ты не оглянулась, </a:t>
            </a:r>
            <a:br>
              <a:rPr lang="ru-RU"/>
            </a:br>
            <a:r>
              <a:rPr lang="ru-RU"/>
              <a:t>Я слезы лил, но ты не снизошла. </a:t>
            </a:r>
            <a:br>
              <a:rPr lang="ru-RU"/>
            </a:br>
            <a:r>
              <a:rPr lang="ru-RU"/>
              <a:t>Ты в синий плащ печально завернулась, </a:t>
            </a:r>
            <a:br>
              <a:rPr lang="ru-RU"/>
            </a:br>
            <a:r>
              <a:rPr lang="ru-RU"/>
              <a:t>В сырую ночь ты из дому ушла.</a:t>
            </a:r>
            <a:br>
              <a:rPr lang="ru-RU"/>
            </a:br>
            <a:r>
              <a:rPr lang="ru-RU"/>
              <a:t/>
            </a:r>
            <a:br>
              <a:rPr lang="ru-RU"/>
            </a:br>
            <a:r>
              <a:rPr lang="ru-RU"/>
              <a:t>Не знаю, где приют своей гордыне</a:t>
            </a:r>
            <a:br>
              <a:rPr lang="ru-RU"/>
            </a:br>
            <a:r>
              <a:rPr lang="ru-RU"/>
              <a:t>Ты, милая, ты, нежная,нашла...</a:t>
            </a:r>
            <a:br>
              <a:rPr lang="ru-RU"/>
            </a:br>
            <a:r>
              <a:rPr lang="ru-RU"/>
              <a:t>Я крепко сплю, мне снится,плащ твой синий,</a:t>
            </a:r>
            <a:br>
              <a:rPr lang="ru-RU"/>
            </a:br>
            <a:r>
              <a:rPr lang="ru-RU"/>
              <a:t>В котором ты в сырую ночь ушла...</a:t>
            </a:r>
            <a:br>
              <a:rPr lang="ru-RU"/>
            </a:br>
            <a:r>
              <a:rPr lang="ru-RU"/>
              <a:t/>
            </a:r>
            <a:br>
              <a:rPr lang="ru-RU"/>
            </a:br>
            <a:r>
              <a:rPr lang="ru-RU"/>
              <a:t>Уж не мечтать о нежности, о славе,</a:t>
            </a:r>
            <a:br>
              <a:rPr lang="ru-RU"/>
            </a:br>
            <a:r>
              <a:rPr lang="ru-RU"/>
              <a:t>Все миновалось, молодость прошла? </a:t>
            </a:r>
            <a:br>
              <a:rPr lang="ru-RU"/>
            </a:br>
            <a:r>
              <a:rPr lang="ru-RU"/>
              <a:t>Твое лицо в его простой оправе </a:t>
            </a:r>
            <a:br>
              <a:rPr lang="ru-RU"/>
            </a:br>
            <a:r>
              <a:rPr lang="ru-RU"/>
              <a:t>Своей рукой убрал я со стола</a:t>
            </a:r>
          </a:p>
        </p:txBody>
      </p:sp>
      <p:sp>
        <p:nvSpPr>
          <p:cNvPr id="4" name="Прямоугольник 3"/>
          <p:cNvSpPr>
            <a:spLocks noChangeArrowheads="1"/>
          </p:cNvSpPr>
          <p:nvPr/>
        </p:nvSpPr>
        <p:spPr bwMode="auto">
          <a:xfrm>
            <a:off x="2214563" y="928688"/>
            <a:ext cx="5302250" cy="461962"/>
          </a:xfrm>
          <a:prstGeom prst="rect">
            <a:avLst/>
          </a:prstGeom>
          <a:noFill/>
          <a:ln w="9525">
            <a:noFill/>
            <a:miter lim="800000"/>
            <a:headEnd/>
            <a:tailEnd/>
          </a:ln>
        </p:spPr>
        <p:txBody>
          <a:bodyPr wrap="none">
            <a:spAutoFit/>
          </a:bodyPr>
          <a:lstStyle/>
          <a:p>
            <a:r>
              <a:rPr lang="ru-RU" sz="2400" b="1">
                <a:solidFill>
                  <a:srgbClr val="FF0000"/>
                </a:solidFill>
                <a:hlinkClick r:id="rId3"/>
              </a:rPr>
              <a:t>О доблестях, о подвигах, о славе</a:t>
            </a:r>
            <a:endParaRPr lang="ru-RU" sz="2400">
              <a:solidFill>
                <a:srgbClr val="FF0000"/>
              </a:solidFill>
            </a:endParaRPr>
          </a:p>
        </p:txBody>
      </p:sp>
      <p:pic>
        <p:nvPicPr>
          <p:cNvPr id="5" name="О доблестях, о подвигах, о славе....mp3">
            <a:hlinkClick r:id="" action="ppaction://media"/>
          </p:cNvPr>
          <p:cNvPicPr>
            <a:picLocks noRot="1" noChangeAspect="1"/>
          </p:cNvPicPr>
          <p:nvPr>
            <a:audioFile r:link="rId1"/>
          </p:nvPr>
        </p:nvPicPr>
        <p:blipFill>
          <a:blip r:embed="rId4"/>
          <a:srcRect/>
          <a:stretch>
            <a:fillRect/>
          </a:stretch>
        </p:blipFill>
        <p:spPr bwMode="auto">
          <a:xfrm>
            <a:off x="8839200" y="6553200"/>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5"/>
                    </p:tgtEl>
                  </p:cond>
                </p:stCondLst>
                <p:endSync evt="end" delay="0">
                  <p:rtn val="all"/>
                </p:endSync>
                <p:childTnLst>
                  <p:par>
                    <p:cTn id="14" fill="hold">
                      <p:stCondLst>
                        <p:cond delay="0"/>
                      </p:stCondLst>
                      <p:childTnLst>
                        <p:par>
                          <p:cTn id="15" fill="hold">
                            <p:stCondLst>
                              <p:cond delay="0"/>
                            </p:stCondLst>
                            <p:childTnLst>
                              <p:par>
                                <p:cTn id="16" presetID="1" presetClass="mediacall" presetSubtype="0" fill="hold" nodeType="clickEffect">
                                  <p:stCondLst>
                                    <p:cond delay="0"/>
                                  </p:stCondLst>
                                  <p:childTnLst>
                                    <p:cmd type="call" cmd="playFrom(0.0)">
                                      <p:cBhvr>
                                        <p:cTn id="17" dur="83696" fill="hold"/>
                                        <p:tgtEl>
                                          <p:spTgt spid="5"/>
                                        </p:tgtEl>
                                      </p:cBhvr>
                                    </p:cmd>
                                  </p:childTnLst>
                                </p:cTn>
                              </p:par>
                            </p:childTnLst>
                          </p:cTn>
                        </p:par>
                      </p:childTnLst>
                    </p:cTn>
                  </p:par>
                </p:childTnLst>
              </p:cTn>
              <p:nextCondLst>
                <p:cond evt="onClick" delay="0">
                  <p:tgtEl>
                    <p:spTgt spid="5"/>
                  </p:tgtEl>
                </p:cond>
              </p:nextCondLst>
            </p:seq>
            <p:audio>
              <p:cMediaNode>
                <p:cTn id="18"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FD1"/>
            </a:gs>
            <a:gs pos="64999">
              <a:srgbClr val="F0EBD5"/>
            </a:gs>
            <a:gs pos="100000">
              <a:srgbClr val="D1C39F"/>
            </a:gs>
          </a:gsLst>
          <a:lin ang="5400000"/>
        </a:gradFill>
        <a:effectLst/>
      </p:bgPr>
    </p:bg>
    <p:spTree>
      <p:nvGrpSpPr>
        <p:cNvPr id="1" name=""/>
        <p:cNvGrpSpPr/>
        <p:nvPr/>
      </p:nvGrpSpPr>
      <p:grpSpPr>
        <a:xfrm>
          <a:off x="0" y="0"/>
          <a:ext cx="0" cy="0"/>
          <a:chOff x="0" y="0"/>
          <a:chExt cx="0" cy="0"/>
        </a:xfrm>
      </p:grpSpPr>
      <p:sp>
        <p:nvSpPr>
          <p:cNvPr id="2" name="Овал 1"/>
          <p:cNvSpPr/>
          <p:nvPr/>
        </p:nvSpPr>
        <p:spPr>
          <a:xfrm>
            <a:off x="2643188" y="928688"/>
            <a:ext cx="3286125" cy="1428750"/>
          </a:xfrm>
          <a:prstGeom prst="ellipse">
            <a:avLst/>
          </a:prstGeom>
          <a:solidFill>
            <a:srgbClr val="FF990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dirty="0">
                <a:solidFill>
                  <a:schemeClr val="tx2">
                    <a:lumMod val="50000"/>
                  </a:schemeClr>
                </a:solidFill>
              </a:rPr>
              <a:t>Прошлое:</a:t>
            </a:r>
          </a:p>
          <a:p>
            <a:pPr algn="ctr">
              <a:defRPr/>
            </a:pPr>
            <a:r>
              <a:rPr lang="ru-RU" dirty="0">
                <a:solidFill>
                  <a:schemeClr val="tx2">
                    <a:lumMod val="50000"/>
                  </a:schemeClr>
                </a:solidFill>
              </a:rPr>
              <a:t>ОН любит ЕЁ,</a:t>
            </a:r>
          </a:p>
          <a:p>
            <a:pPr algn="ctr">
              <a:defRPr/>
            </a:pPr>
            <a:r>
              <a:rPr lang="ru-RU" dirty="0">
                <a:solidFill>
                  <a:schemeClr val="tx2">
                    <a:lumMod val="50000"/>
                  </a:schemeClr>
                </a:solidFill>
              </a:rPr>
              <a:t>но ОНА уходит</a:t>
            </a:r>
          </a:p>
        </p:txBody>
      </p:sp>
      <p:sp>
        <p:nvSpPr>
          <p:cNvPr id="4" name="Овал 3"/>
          <p:cNvSpPr/>
          <p:nvPr/>
        </p:nvSpPr>
        <p:spPr>
          <a:xfrm>
            <a:off x="2643188" y="2857500"/>
            <a:ext cx="3286125" cy="1428750"/>
          </a:xfrm>
          <a:prstGeom prst="ellipse">
            <a:avLst/>
          </a:prstGeom>
          <a:solidFill>
            <a:schemeClr val="accent3">
              <a:lumMod val="60000"/>
              <a:lumOff val="40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dirty="0">
                <a:solidFill>
                  <a:schemeClr val="tx2">
                    <a:lumMod val="50000"/>
                  </a:schemeClr>
                </a:solidFill>
              </a:rPr>
              <a:t>Настоящее:</a:t>
            </a:r>
          </a:p>
          <a:p>
            <a:pPr algn="ctr">
              <a:defRPr/>
            </a:pPr>
            <a:r>
              <a:rPr lang="ru-RU" sz="3200" b="1" dirty="0">
                <a:solidFill>
                  <a:schemeClr val="accent2"/>
                </a:solidFill>
              </a:rPr>
              <a:t>ОНА</a:t>
            </a:r>
          </a:p>
        </p:txBody>
      </p:sp>
      <p:sp>
        <p:nvSpPr>
          <p:cNvPr id="7" name="Овал 6"/>
          <p:cNvSpPr/>
          <p:nvPr/>
        </p:nvSpPr>
        <p:spPr>
          <a:xfrm>
            <a:off x="1785938" y="4643438"/>
            <a:ext cx="4857750" cy="1714500"/>
          </a:xfrm>
          <a:prstGeom prst="ellipse">
            <a:avLst/>
          </a:prstGeom>
          <a:solidFill>
            <a:schemeClr val="bg1">
              <a:lumMod val="8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chemeClr val="tx2">
                  <a:lumMod val="50000"/>
                </a:schemeClr>
              </a:solidFill>
            </a:endParaRPr>
          </a:p>
          <a:p>
            <a:pPr algn="ctr">
              <a:defRPr/>
            </a:pPr>
            <a:endParaRPr lang="ru-RU" dirty="0">
              <a:solidFill>
                <a:schemeClr val="tx2">
                  <a:lumMod val="50000"/>
                </a:schemeClr>
              </a:solidFill>
            </a:endParaRPr>
          </a:p>
          <a:p>
            <a:pPr algn="ctr">
              <a:defRPr/>
            </a:pPr>
            <a:endParaRPr lang="ru-RU" dirty="0">
              <a:solidFill>
                <a:schemeClr val="tx2">
                  <a:lumMod val="50000"/>
                </a:schemeClr>
              </a:solidFill>
            </a:endParaRPr>
          </a:p>
          <a:p>
            <a:pPr algn="ctr">
              <a:defRPr/>
            </a:pPr>
            <a:r>
              <a:rPr lang="ru-RU" dirty="0">
                <a:solidFill>
                  <a:schemeClr val="tx2">
                    <a:lumMod val="50000"/>
                  </a:schemeClr>
                </a:solidFill>
              </a:rPr>
              <a:t>Существование</a:t>
            </a:r>
          </a:p>
          <a:p>
            <a:pPr algn="ctr">
              <a:defRPr/>
            </a:pPr>
            <a:endParaRPr lang="ru-RU" dirty="0">
              <a:solidFill>
                <a:schemeClr val="tx2">
                  <a:lumMod val="50000"/>
                </a:schemeClr>
              </a:solidFill>
            </a:endParaRPr>
          </a:p>
          <a:p>
            <a:pPr algn="ctr">
              <a:defRPr/>
            </a:pPr>
            <a:r>
              <a:rPr lang="ru-RU" dirty="0">
                <a:solidFill>
                  <a:schemeClr val="tx2">
                    <a:lumMod val="50000"/>
                  </a:schemeClr>
                </a:solidFill>
              </a:rPr>
              <a:t>Всё миновалось…</a:t>
            </a:r>
          </a:p>
          <a:p>
            <a:pPr algn="ctr">
              <a:defRPr/>
            </a:pPr>
            <a:r>
              <a:rPr lang="ru-RU" dirty="0">
                <a:solidFill>
                  <a:schemeClr val="tx2">
                    <a:lumMod val="50000"/>
                  </a:schemeClr>
                </a:solidFill>
              </a:rPr>
              <a:t>Твоё лицо в его простой оправе</a:t>
            </a:r>
          </a:p>
          <a:p>
            <a:pPr algn="ctr">
              <a:defRPr/>
            </a:pPr>
            <a:r>
              <a:rPr lang="ru-RU" dirty="0">
                <a:solidFill>
                  <a:schemeClr val="tx2">
                    <a:lumMod val="50000"/>
                  </a:schemeClr>
                </a:solidFill>
              </a:rPr>
              <a:t>Своей рукой убрал я со стола.</a:t>
            </a:r>
          </a:p>
          <a:p>
            <a:pPr algn="ctr">
              <a:defRPr/>
            </a:pPr>
            <a:endParaRPr lang="ru-RU" dirty="0">
              <a:solidFill>
                <a:schemeClr val="tx2">
                  <a:lumMod val="50000"/>
                </a:schemeClr>
              </a:solidFill>
            </a:endParaRPr>
          </a:p>
          <a:p>
            <a:pPr algn="ctr">
              <a:defRPr/>
            </a:pPr>
            <a:endParaRPr lang="ru-RU" dirty="0">
              <a:solidFill>
                <a:schemeClr val="tx2">
                  <a:lumMod val="50000"/>
                </a:schemeClr>
              </a:solidFill>
            </a:endParaRPr>
          </a:p>
          <a:p>
            <a:pPr algn="ctr">
              <a:defRPr/>
            </a:pPr>
            <a:endParaRPr lang="ru-RU" dirty="0">
              <a:solidFill>
                <a:schemeClr val="tx2">
                  <a:lumMod val="50000"/>
                </a:schemeClr>
              </a:solidFill>
            </a:endParaRPr>
          </a:p>
          <a:p>
            <a:pPr algn="ctr">
              <a:defRPr/>
            </a:pPr>
            <a:endParaRPr lang="ru-RU" dirty="0">
              <a:solidFill>
                <a:schemeClr val="tx2">
                  <a:lumMod val="50000"/>
                </a:schemeClr>
              </a:solidFill>
            </a:endParaRPr>
          </a:p>
        </p:txBody>
      </p:sp>
      <p:sp>
        <p:nvSpPr>
          <p:cNvPr id="8" name="Двойная стрелка вверх/вниз 7"/>
          <p:cNvSpPr/>
          <p:nvPr/>
        </p:nvSpPr>
        <p:spPr>
          <a:xfrm>
            <a:off x="4071938" y="2286000"/>
            <a:ext cx="500062" cy="642938"/>
          </a:xfrm>
          <a:prstGeom prst="upDownArrow">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9" name="Выгнутая вправо стрелка 8"/>
          <p:cNvSpPr/>
          <p:nvPr/>
        </p:nvSpPr>
        <p:spPr>
          <a:xfrm>
            <a:off x="6286500" y="3500438"/>
            <a:ext cx="1500188" cy="1857375"/>
          </a:xfrm>
          <a:prstGeom prst="curvedLeftArrow">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chemeClr val="tx1"/>
              </a:solidFill>
            </a:endParaRPr>
          </a:p>
        </p:txBody>
      </p:sp>
      <p:sp>
        <p:nvSpPr>
          <p:cNvPr id="10" name="Выгнутая влево стрелка 9"/>
          <p:cNvSpPr/>
          <p:nvPr/>
        </p:nvSpPr>
        <p:spPr>
          <a:xfrm>
            <a:off x="142875" y="3571875"/>
            <a:ext cx="1946275" cy="1928813"/>
          </a:xfrm>
          <a:prstGeom prst="curvedRightArrow">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chemeClr val="tx1"/>
              </a:solidFill>
            </a:endParaRPr>
          </a:p>
        </p:txBody>
      </p:sp>
      <p:sp>
        <p:nvSpPr>
          <p:cNvPr id="14" name="Минус 13"/>
          <p:cNvSpPr/>
          <p:nvPr/>
        </p:nvSpPr>
        <p:spPr>
          <a:xfrm rot="11779291">
            <a:off x="3394075" y="3575050"/>
            <a:ext cx="1711325" cy="379413"/>
          </a:xfrm>
          <a:prstGeom prst="mathMinus">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5" name="TextBox 14"/>
          <p:cNvSpPr txBox="1">
            <a:spLocks noChangeArrowheads="1"/>
          </p:cNvSpPr>
          <p:nvPr/>
        </p:nvSpPr>
        <p:spPr bwMode="auto">
          <a:xfrm>
            <a:off x="5857875" y="4000500"/>
            <a:ext cx="1296988" cy="646113"/>
          </a:xfrm>
          <a:prstGeom prst="rect">
            <a:avLst/>
          </a:prstGeom>
          <a:noFill/>
          <a:ln w="9525">
            <a:noFill/>
            <a:miter lim="800000"/>
            <a:headEnd/>
            <a:tailEnd/>
          </a:ln>
        </p:spPr>
        <p:txBody>
          <a:bodyPr>
            <a:spAutoFit/>
          </a:bodyPr>
          <a:lstStyle/>
          <a:p>
            <a:r>
              <a:rPr lang="ru-RU"/>
              <a:t>Напрасно </a:t>
            </a:r>
          </a:p>
          <a:p>
            <a:r>
              <a:rPr lang="ru-RU"/>
              <a:t>зовёт ЕЁ</a:t>
            </a:r>
          </a:p>
        </p:txBody>
      </p:sp>
      <p:sp>
        <p:nvSpPr>
          <p:cNvPr id="17" name="TextBox 16"/>
          <p:cNvSpPr txBox="1">
            <a:spLocks noChangeArrowheads="1"/>
          </p:cNvSpPr>
          <p:nvPr/>
        </p:nvSpPr>
        <p:spPr bwMode="auto">
          <a:xfrm>
            <a:off x="928688" y="4214813"/>
            <a:ext cx="1630362" cy="369887"/>
          </a:xfrm>
          <a:prstGeom prst="rect">
            <a:avLst/>
          </a:prstGeom>
          <a:noFill/>
          <a:ln w="9525">
            <a:noFill/>
            <a:miter lim="800000"/>
            <a:headEnd/>
            <a:tailEnd/>
          </a:ln>
        </p:spPr>
        <p:txBody>
          <a:bodyPr wrap="none">
            <a:spAutoFit/>
          </a:bodyPr>
          <a:lstStyle/>
          <a:p>
            <a:r>
              <a:rPr lang="ru-RU"/>
              <a:t>Летели дни…</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heckerboard(across)">
                                      <p:cBhvr>
                                        <p:cTn id="10" dur="500"/>
                                        <p:tgtEl>
                                          <p:spTgt spid="4"/>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checkerboard(across)">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1000" fill="hold"/>
                                        <p:tgtEl>
                                          <p:spTgt spid="9"/>
                                        </p:tgtEl>
                                        <p:attrNameLst>
                                          <p:attrName>ppt_x</p:attrName>
                                        </p:attrNameLst>
                                      </p:cBhvr>
                                      <p:tavLst>
                                        <p:tav tm="0">
                                          <p:val>
                                            <p:strVal val="#ppt_x-.2"/>
                                          </p:val>
                                        </p:tav>
                                        <p:tav tm="100000">
                                          <p:val>
                                            <p:strVal val="#ppt_x"/>
                                          </p:val>
                                        </p:tav>
                                      </p:tavLst>
                                    </p:anim>
                                    <p:anim calcmode="lin" valueType="num">
                                      <p:cBhvr>
                                        <p:cTn id="19"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20" dur="1000"/>
                                        <p:tgtEl>
                                          <p:spTgt spid="9"/>
                                        </p:tgtEl>
                                      </p:cBhvr>
                                    </p:animEffect>
                                  </p:childTnLst>
                                </p:cTn>
                              </p:par>
                              <p:par>
                                <p:cTn id="21" presetID="29"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1000" fill="hold"/>
                                        <p:tgtEl>
                                          <p:spTgt spid="10"/>
                                        </p:tgtEl>
                                        <p:attrNameLst>
                                          <p:attrName>ppt_x</p:attrName>
                                        </p:attrNameLst>
                                      </p:cBhvr>
                                      <p:tavLst>
                                        <p:tav tm="0">
                                          <p:val>
                                            <p:strVal val="#ppt_x-.2"/>
                                          </p:val>
                                        </p:tav>
                                        <p:tav tm="100000">
                                          <p:val>
                                            <p:strVal val="#ppt_x"/>
                                          </p:val>
                                        </p:tav>
                                      </p:tavLst>
                                    </p:anim>
                                    <p:anim calcmode="lin" valueType="num">
                                      <p:cBhvr>
                                        <p:cTn id="24"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25" dur="10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15">
                                            <p:txEl>
                                              <p:pRg st="0" end="0"/>
                                            </p:txEl>
                                          </p:spTgt>
                                        </p:tgtEl>
                                        <p:attrNameLst>
                                          <p:attrName>style.visibility</p:attrName>
                                        </p:attrNameLst>
                                      </p:cBhvr>
                                      <p:to>
                                        <p:strVal val="visible"/>
                                      </p:to>
                                    </p:set>
                                    <p:animEffect transition="in" filter="checkerboard(across)">
                                      <p:cBhvr>
                                        <p:cTn id="30" dur="500"/>
                                        <p:tgtEl>
                                          <p:spTgt spid="15">
                                            <p:txEl>
                                              <p:pRg st="0" end="0"/>
                                            </p:txEl>
                                          </p:spTgt>
                                        </p:tgtEl>
                                      </p:cBhvr>
                                    </p:animEffect>
                                  </p:childTnLst>
                                </p:cTn>
                              </p:par>
                              <p:par>
                                <p:cTn id="31" presetID="5" presetClass="entr" presetSubtype="10" fill="hold" nodeType="withEffect">
                                  <p:stCondLst>
                                    <p:cond delay="0"/>
                                  </p:stCondLst>
                                  <p:childTnLst>
                                    <p:set>
                                      <p:cBhvr>
                                        <p:cTn id="32" dur="1" fill="hold">
                                          <p:stCondLst>
                                            <p:cond delay="0"/>
                                          </p:stCondLst>
                                        </p:cTn>
                                        <p:tgtEl>
                                          <p:spTgt spid="15">
                                            <p:txEl>
                                              <p:pRg st="1" end="1"/>
                                            </p:txEl>
                                          </p:spTgt>
                                        </p:tgtEl>
                                        <p:attrNameLst>
                                          <p:attrName>style.visibility</p:attrName>
                                        </p:attrNameLst>
                                      </p:cBhvr>
                                      <p:to>
                                        <p:strVal val="visible"/>
                                      </p:to>
                                    </p:set>
                                    <p:animEffect transition="in" filter="checkerboard(across)">
                                      <p:cBhvr>
                                        <p:cTn id="33" dur="500"/>
                                        <p:tgtEl>
                                          <p:spTgt spid="15">
                                            <p:txEl>
                                              <p:pRg st="1" end="1"/>
                                            </p:txEl>
                                          </p:spTgt>
                                        </p:tgtEl>
                                      </p:cBhvr>
                                    </p:animEffect>
                                  </p:childTnLst>
                                </p:cTn>
                              </p:par>
                              <p:par>
                                <p:cTn id="34" presetID="5" presetClass="entr" presetSubtype="10"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checkerboard(across)">
                                      <p:cBhvr>
                                        <p:cTn id="36" dur="500"/>
                                        <p:tgtEl>
                                          <p:spTgt spid="17"/>
                                        </p:tgtEl>
                                      </p:cBhvr>
                                    </p:animEffect>
                                  </p:childTnLst>
                                </p:cTn>
                              </p:par>
                            </p:childTnLst>
                          </p:cTn>
                        </p:par>
                      </p:childTnLst>
                    </p:cTn>
                  </p:par>
                  <p:par>
                    <p:cTn id="37" fill="hold">
                      <p:stCondLst>
                        <p:cond delay="indefinite"/>
                      </p:stCondLst>
                      <p:childTnLst>
                        <p:par>
                          <p:cTn id="38" fill="hold">
                            <p:stCondLst>
                              <p:cond delay="0"/>
                            </p:stCondLst>
                            <p:childTnLst>
                              <p:par>
                                <p:cTn id="39" presetID="5" presetClass="entr" presetSubtype="1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checkerboard(across)">
                                      <p:cBhvr>
                                        <p:cTn id="4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7" grpId="0" animBg="1"/>
      <p:bldP spid="8" grpId="0" animBg="1"/>
      <p:bldP spid="9" grpId="0" animBg="1"/>
      <p:bldP spid="10" grpId="0" animBg="1"/>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FD1"/>
            </a:gs>
            <a:gs pos="64999">
              <a:srgbClr val="F0EBD5"/>
            </a:gs>
            <a:gs pos="100000">
              <a:srgbClr val="D1C39F"/>
            </a:gs>
          </a:gsLst>
          <a:lin ang="5400000"/>
        </a:gradFill>
        <a:effectLst/>
      </p:bgPr>
    </p:bg>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928688" y="1357313"/>
            <a:ext cx="7808912" cy="3478212"/>
          </a:xfrm>
          <a:prstGeom prst="rect">
            <a:avLst/>
          </a:prstGeom>
          <a:noFill/>
          <a:ln w="9525">
            <a:noFill/>
            <a:miter lim="800000"/>
            <a:headEnd/>
            <a:tailEnd/>
          </a:ln>
        </p:spPr>
        <p:txBody>
          <a:bodyPr>
            <a:spAutoFit/>
          </a:bodyPr>
          <a:lstStyle/>
          <a:p>
            <a:pPr algn="just"/>
            <a:r>
              <a:rPr lang="ru-RU" sz="2200"/>
              <a:t>1.Кольцевая композиция.</a:t>
            </a:r>
          </a:p>
          <a:p>
            <a:pPr algn="just"/>
            <a:r>
              <a:rPr lang="ru-RU" sz="2200"/>
              <a:t>2.Образ героини: отсутствие торжествующей победительности,непреклонность(не оглянулась, не снизошла), грусть и нежность (ты в синий плащ печально завернулась).</a:t>
            </a:r>
          </a:p>
          <a:p>
            <a:pPr algn="just"/>
            <a:r>
              <a:rPr lang="ru-RU" sz="2200"/>
              <a:t>3.Образы – символы: простая оправа, синий плащ и сырая ночь.</a:t>
            </a:r>
          </a:p>
          <a:p>
            <a:pPr algn="just"/>
            <a:r>
              <a:rPr lang="ru-RU" sz="2200"/>
              <a:t>4. Размер: пятистопный ямб. Рифмовка: перекрестная.</a:t>
            </a:r>
          </a:p>
          <a:p>
            <a:pPr algn="just"/>
            <a:r>
              <a:rPr lang="ru-RU" sz="2200"/>
              <a:t>5. Звукопись: повторяющийся </a:t>
            </a:r>
            <a:r>
              <a:rPr lang="en-US" sz="2200"/>
              <a:t>[</a:t>
            </a:r>
            <a:r>
              <a:rPr lang="ru-RU" sz="2200"/>
              <a:t>л</a:t>
            </a:r>
            <a:r>
              <a:rPr lang="en-US" sz="2200"/>
              <a:t>]</a:t>
            </a:r>
            <a:r>
              <a:rPr lang="ru-RU" sz="2200"/>
              <a:t> – летящая навстречу звуковая волна, </a:t>
            </a:r>
            <a:r>
              <a:rPr lang="en-US" sz="2200"/>
              <a:t> [</a:t>
            </a:r>
            <a:r>
              <a:rPr lang="ru-RU" sz="2200"/>
              <a:t> р </a:t>
            </a:r>
            <a:r>
              <a:rPr lang="en-US" sz="2200"/>
              <a:t>]</a:t>
            </a:r>
            <a:r>
              <a:rPr lang="ru-RU" sz="2200"/>
              <a:t> – подчеркивает страдания героя.</a:t>
            </a:r>
          </a:p>
        </p:txBody>
      </p:sp>
      <p:sp>
        <p:nvSpPr>
          <p:cNvPr id="3" name="TextBox 2"/>
          <p:cNvSpPr txBox="1">
            <a:spLocks noChangeArrowheads="1"/>
          </p:cNvSpPr>
          <p:nvPr/>
        </p:nvSpPr>
        <p:spPr bwMode="auto">
          <a:xfrm>
            <a:off x="915988" y="5429250"/>
            <a:ext cx="8228012" cy="954088"/>
          </a:xfrm>
          <a:prstGeom prst="rect">
            <a:avLst/>
          </a:prstGeom>
          <a:noFill/>
          <a:ln w="9525">
            <a:noFill/>
            <a:miter lim="800000"/>
            <a:headEnd/>
            <a:tailEnd/>
          </a:ln>
        </p:spPr>
        <p:txBody>
          <a:bodyPr>
            <a:spAutoFit/>
          </a:bodyPr>
          <a:lstStyle/>
          <a:p>
            <a:r>
              <a:rPr lang="ru-RU" sz="2800">
                <a:solidFill>
                  <a:srgbClr val="FF0000"/>
                </a:solidFill>
              </a:rPr>
              <a:t>ВЫВОД: драматизм любви в условиях «страшного мира» неизбежен.</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500" fill="hold"/>
                                        <p:tgtEl>
                                          <p:spTgt spid="2">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2">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 calcmode="lin" valueType="num">
                                      <p:cBhvr>
                                        <p:cTn id="14" dur="500" fill="hold"/>
                                        <p:tgtEl>
                                          <p:spTgt spid="2">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2">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2">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 calcmode="lin" valueType="num">
                                      <p:cBhvr>
                                        <p:cTn id="21" dur="500" fill="hold"/>
                                        <p:tgtEl>
                                          <p:spTgt spid="2">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2">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2">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0" fill="hold"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 calcmode="lin" valueType="num">
                                      <p:cBhvr>
                                        <p:cTn id="28" dur="500" fill="hold"/>
                                        <p:tgtEl>
                                          <p:spTgt spid="2">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2">
                                            <p:txEl>
                                              <p:pRg st="3" end="3"/>
                                            </p:txEl>
                                          </p:spTgt>
                                        </p:tgtEl>
                                        <p:attrNameLst>
                                          <p:attrName>ppt_h</p:attrName>
                                        </p:attrNameLst>
                                      </p:cBhvr>
                                      <p:tavLst>
                                        <p:tav tm="0">
                                          <p:val>
                                            <p:fltVal val="0"/>
                                          </p:val>
                                        </p:tav>
                                        <p:tav tm="100000">
                                          <p:val>
                                            <p:strVal val="#ppt_h"/>
                                          </p:val>
                                        </p:tav>
                                      </p:tavLst>
                                    </p:anim>
                                    <p:animEffect transition="in" filter="fade">
                                      <p:cBhvr>
                                        <p:cTn id="30" dur="500"/>
                                        <p:tgtEl>
                                          <p:spTgt spid="2">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0" fill="hold" nodeType="click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 calcmode="lin" valueType="num">
                                      <p:cBhvr>
                                        <p:cTn id="35" dur="500" fill="hold"/>
                                        <p:tgtEl>
                                          <p:spTgt spid="2">
                                            <p:txEl>
                                              <p:pRg st="4" end="4"/>
                                            </p:txEl>
                                          </p:spTgt>
                                        </p:tgtEl>
                                        <p:attrNameLst>
                                          <p:attrName>ppt_w</p:attrName>
                                        </p:attrNameLst>
                                      </p:cBhvr>
                                      <p:tavLst>
                                        <p:tav tm="0">
                                          <p:val>
                                            <p:fltVal val="0"/>
                                          </p:val>
                                        </p:tav>
                                        <p:tav tm="100000">
                                          <p:val>
                                            <p:strVal val="#ppt_w"/>
                                          </p:val>
                                        </p:tav>
                                      </p:tavLst>
                                    </p:anim>
                                    <p:anim calcmode="lin" valueType="num">
                                      <p:cBhvr>
                                        <p:cTn id="36" dur="500" fill="hold"/>
                                        <p:tgtEl>
                                          <p:spTgt spid="2">
                                            <p:txEl>
                                              <p:pRg st="4" end="4"/>
                                            </p:txEl>
                                          </p:spTgt>
                                        </p:tgtEl>
                                        <p:attrNameLst>
                                          <p:attrName>ppt_h</p:attrName>
                                        </p:attrNameLst>
                                      </p:cBhvr>
                                      <p:tavLst>
                                        <p:tav tm="0">
                                          <p:val>
                                            <p:fltVal val="0"/>
                                          </p:val>
                                        </p:tav>
                                        <p:tav tm="100000">
                                          <p:val>
                                            <p:strVal val="#ppt_h"/>
                                          </p:val>
                                        </p:tav>
                                      </p:tavLst>
                                    </p:anim>
                                    <p:animEffect transition="in" filter="fade">
                                      <p:cBhvr>
                                        <p:cTn id="37" dur="500"/>
                                        <p:tgtEl>
                                          <p:spTgt spid="2">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0" end="0"/>
                                            </p:txEl>
                                          </p:spTgt>
                                        </p:tgtEl>
                                        <p:attrNameLst>
                                          <p:attrName>style.visibility</p:attrName>
                                        </p:attrNameLst>
                                      </p:cBhvr>
                                      <p:to>
                                        <p:strVal val="visible"/>
                                      </p:to>
                                    </p:set>
                                    <p:animEffect transition="in" filter="fade">
                                      <p:cBhvr>
                                        <p:cTn id="42" dur="1000"/>
                                        <p:tgtEl>
                                          <p:spTgt spid="3">
                                            <p:txEl>
                                              <p:pRg st="0" end="0"/>
                                            </p:txEl>
                                          </p:spTgt>
                                        </p:tgtEl>
                                      </p:cBhvr>
                                    </p:animEffect>
                                    <p:anim calcmode="lin" valueType="num">
                                      <p:cBhvr>
                                        <p:cTn id="4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FD1"/>
            </a:gs>
            <a:gs pos="64999">
              <a:srgbClr val="F0EBD5"/>
            </a:gs>
            <a:gs pos="100000">
              <a:srgbClr val="D1C39F"/>
            </a:gs>
          </a:gsLst>
          <a:lin ang="5400000"/>
        </a:gradFill>
        <a:effectLst/>
      </p:bgPr>
    </p:bg>
    <p:spTree>
      <p:nvGrpSpPr>
        <p:cNvPr id="1" name=""/>
        <p:cNvGrpSpPr/>
        <p:nvPr/>
      </p:nvGrpSpPr>
      <p:grpSpPr>
        <a:xfrm>
          <a:off x="0" y="0"/>
          <a:ext cx="0" cy="0"/>
          <a:chOff x="0" y="0"/>
          <a:chExt cx="0" cy="0"/>
        </a:xfrm>
      </p:grpSpPr>
      <p:pic>
        <p:nvPicPr>
          <p:cNvPr id="17410" name="Picture 2" descr="C:\Documents and Settings\Лена\Мои документы\Мои рисунки\28.jpg"/>
          <p:cNvPicPr>
            <a:picLocks noChangeAspect="1" noChangeArrowheads="1"/>
          </p:cNvPicPr>
          <p:nvPr/>
        </p:nvPicPr>
        <p:blipFill>
          <a:blip r:embed="rId3"/>
          <a:srcRect/>
          <a:stretch>
            <a:fillRect/>
          </a:stretch>
        </p:blipFill>
        <p:spPr bwMode="auto">
          <a:xfrm>
            <a:off x="7715250" y="4714875"/>
            <a:ext cx="1428750" cy="2143125"/>
          </a:xfrm>
          <a:prstGeom prst="rect">
            <a:avLst/>
          </a:prstGeom>
          <a:noFill/>
          <a:ln w="9525">
            <a:noFill/>
            <a:miter lim="800000"/>
            <a:headEnd/>
            <a:tailEnd/>
          </a:ln>
        </p:spPr>
      </p:pic>
      <p:pic>
        <p:nvPicPr>
          <p:cNvPr id="17411" name="Picture 3" descr="C:\Documents and Settings\Лена\Мои документы\Мои рисунки\29.jpg"/>
          <p:cNvPicPr>
            <a:picLocks noChangeAspect="1" noChangeArrowheads="1"/>
          </p:cNvPicPr>
          <p:nvPr/>
        </p:nvPicPr>
        <p:blipFill>
          <a:blip r:embed="rId4"/>
          <a:srcRect/>
          <a:stretch>
            <a:fillRect/>
          </a:stretch>
        </p:blipFill>
        <p:spPr bwMode="auto">
          <a:xfrm>
            <a:off x="0" y="4643438"/>
            <a:ext cx="3500438" cy="2214562"/>
          </a:xfrm>
          <a:prstGeom prst="rect">
            <a:avLst/>
          </a:prstGeom>
          <a:noFill/>
          <a:ln w="9525">
            <a:noFill/>
            <a:miter lim="800000"/>
            <a:headEnd/>
            <a:tailEnd/>
          </a:ln>
        </p:spPr>
      </p:pic>
      <p:sp>
        <p:nvSpPr>
          <p:cNvPr id="4" name="TextBox 3"/>
          <p:cNvSpPr txBox="1">
            <a:spLocks noChangeArrowheads="1"/>
          </p:cNvSpPr>
          <p:nvPr/>
        </p:nvSpPr>
        <p:spPr bwMode="auto">
          <a:xfrm>
            <a:off x="2714625" y="642938"/>
            <a:ext cx="3071813" cy="584200"/>
          </a:xfrm>
          <a:prstGeom prst="rect">
            <a:avLst/>
          </a:prstGeom>
          <a:noFill/>
          <a:ln w="9525">
            <a:noFill/>
            <a:miter lim="800000"/>
            <a:headEnd/>
            <a:tailEnd/>
          </a:ln>
        </p:spPr>
        <p:txBody>
          <a:bodyPr>
            <a:spAutoFit/>
          </a:bodyPr>
          <a:lstStyle/>
          <a:p>
            <a:pPr algn="just"/>
            <a:r>
              <a:rPr lang="ru-RU" sz="3200"/>
              <a:t>Незнакомка</a:t>
            </a:r>
          </a:p>
        </p:txBody>
      </p:sp>
      <p:sp>
        <p:nvSpPr>
          <p:cNvPr id="8" name="Прямоугольник 7"/>
          <p:cNvSpPr>
            <a:spLocks noChangeArrowheads="1"/>
          </p:cNvSpPr>
          <p:nvPr/>
        </p:nvSpPr>
        <p:spPr bwMode="auto">
          <a:xfrm>
            <a:off x="214313" y="1143000"/>
            <a:ext cx="8572500" cy="2954338"/>
          </a:xfrm>
          <a:prstGeom prst="rect">
            <a:avLst/>
          </a:prstGeom>
          <a:noFill/>
          <a:ln w="9525">
            <a:noFill/>
            <a:miter lim="800000"/>
            <a:headEnd/>
            <a:tailEnd/>
          </a:ln>
        </p:spPr>
        <p:txBody>
          <a:bodyPr>
            <a:spAutoFit/>
          </a:bodyPr>
          <a:lstStyle/>
          <a:p>
            <a:pPr algn="just"/>
            <a:r>
              <a:rPr lang="ru-RU" sz="1400"/>
              <a:t>Незнакомка — сошедший на землю ангел, “гений чистой красоты”, говоря словами А. С. Пушкина. Образ Незнакомки нельзя толковать однозначно. То ли это только видение, пригрезившееся сидящему за стаканом вина герою? То ли это реальная женщина, наделенная атрибутами романтической возлюбленной? Наследник романтизма, Блок не избегает двусмысленности и иронии. Несомненным представляется одно: мечта и действительность несовместимы, в мире быта нет места идеалу. Последние строки выглядят саркастическим выводом: Ты право, пьяное чудовище! Я знаю: истина в вине.</a:t>
            </a:r>
          </a:p>
          <a:p>
            <a:pPr algn="just"/>
            <a:r>
              <a:rPr lang="ru-RU" sz="1400"/>
              <a:t>Идеальная возлюбленная далека, недоступна, безжизненна она лишь символ. Со временем ее образ наполняется жизненным содержанием: поэт ищет свою героиню в этом мире. Но встреча не может принести ему ни радости, ни успокоения, так как невозможность существования ее на земле очевидна. Так развивается и находит свой конец в поэзии Блока образ Прекрасной Дамы — Вечной Женственности желанной подруги — падшего ангела — Незнакомки.</a:t>
            </a:r>
          </a:p>
          <a:p>
            <a:endParaRPr lang="ru-RU"/>
          </a:p>
        </p:txBody>
      </p:sp>
      <p:pic>
        <p:nvPicPr>
          <p:cNvPr id="9" name="Незнакомка.mp3">
            <a:hlinkClick r:id="" action="ppaction://media"/>
          </p:cNvPr>
          <p:cNvPicPr>
            <a:picLocks noRot="1" noChangeAspect="1"/>
          </p:cNvPicPr>
          <p:nvPr>
            <a:audioFile r:link="rId1"/>
          </p:nvPr>
        </p:nvPicPr>
        <p:blipFill>
          <a:blip r:embed="rId5"/>
          <a:srcRect/>
          <a:stretch>
            <a:fillRect/>
          </a:stretch>
        </p:blipFill>
        <p:spPr bwMode="auto">
          <a:xfrm>
            <a:off x="7429500" y="6553200"/>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8">
                                            <p:txEl>
                                              <p:pRg st="0" end="0"/>
                                            </p:txEl>
                                          </p:spTgt>
                                        </p:tgtEl>
                                        <p:attrNameLst>
                                          <p:attrName>style.visibility</p:attrName>
                                        </p:attrNameLst>
                                      </p:cBhvr>
                                      <p:to>
                                        <p:strVal val="visible"/>
                                      </p:to>
                                    </p:set>
                                    <p:anim calcmode="lin" valueType="num">
                                      <p:cBhvr>
                                        <p:cTn id="14"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8">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8">
                                            <p:txEl>
                                              <p:pRg st="0" end="0"/>
                                            </p:txEl>
                                          </p:spTgt>
                                        </p:tgtEl>
                                      </p:cBhvr>
                                    </p:animEffect>
                                  </p:childTnLst>
                                </p:cTn>
                              </p:par>
                              <p:par>
                                <p:cTn id="17" presetID="53" presetClass="entr" presetSubtype="0" fill="hold" nodeType="withEffect">
                                  <p:stCondLst>
                                    <p:cond delay="0"/>
                                  </p:stCondLst>
                                  <p:childTnLst>
                                    <p:set>
                                      <p:cBhvr>
                                        <p:cTn id="18" dur="1" fill="hold">
                                          <p:stCondLst>
                                            <p:cond delay="0"/>
                                          </p:stCondLst>
                                        </p:cTn>
                                        <p:tgtEl>
                                          <p:spTgt spid="8">
                                            <p:txEl>
                                              <p:pRg st="1" end="1"/>
                                            </p:txEl>
                                          </p:spTgt>
                                        </p:tgtEl>
                                        <p:attrNameLst>
                                          <p:attrName>style.visibility</p:attrName>
                                        </p:attrNameLst>
                                      </p:cBhvr>
                                      <p:to>
                                        <p:strVal val="visible"/>
                                      </p:to>
                                    </p:set>
                                    <p:anim calcmode="lin" valueType="num">
                                      <p:cBhvr>
                                        <p:cTn id="19" dur="500" fill="hold"/>
                                        <p:tgtEl>
                                          <p:spTgt spid="8">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8">
                                            <p:txEl>
                                              <p:pRg st="1" end="1"/>
                                            </p:txEl>
                                          </p:spTgt>
                                        </p:tgtEl>
                                        <p:attrNameLst>
                                          <p:attrName>ppt_h</p:attrName>
                                        </p:attrNameLst>
                                      </p:cBhvr>
                                      <p:tavLst>
                                        <p:tav tm="0">
                                          <p:val>
                                            <p:fltVal val="0"/>
                                          </p:val>
                                        </p:tav>
                                        <p:tav tm="100000">
                                          <p:val>
                                            <p:strVal val="#ppt_h"/>
                                          </p:val>
                                        </p:tav>
                                      </p:tavLst>
                                    </p:anim>
                                    <p:animEffect transition="in" filter="fade">
                                      <p:cBhvr>
                                        <p:cTn id="21"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2" restart="whenNotActive" fill="hold" evtFilter="cancelBubble" nodeType="interactiveSeq">
                <p:stCondLst>
                  <p:cond evt="onClick" delay="0">
                    <p:tgtEl>
                      <p:spTgt spid="9"/>
                    </p:tgtEl>
                  </p:cond>
                </p:stCondLst>
                <p:endSync evt="end" delay="0">
                  <p:rtn val="all"/>
                </p:endSync>
                <p:childTnLst>
                  <p:par>
                    <p:cTn id="23" fill="hold">
                      <p:stCondLst>
                        <p:cond delay="0"/>
                      </p:stCondLst>
                      <p:childTnLst>
                        <p:par>
                          <p:cTn id="24" fill="hold">
                            <p:stCondLst>
                              <p:cond delay="0"/>
                            </p:stCondLst>
                            <p:childTnLst>
                              <p:par>
                                <p:cTn id="25" presetID="1" presetClass="mediacall" presetSubtype="0" fill="hold" nodeType="clickEffect">
                                  <p:stCondLst>
                                    <p:cond delay="0"/>
                                  </p:stCondLst>
                                  <p:childTnLst>
                                    <p:cmd type="call" cmd="playFrom(0.0)">
                                      <p:cBhvr>
                                        <p:cTn id="26" dur="165928" fill="hold"/>
                                        <p:tgtEl>
                                          <p:spTgt spid="9"/>
                                        </p:tgtEl>
                                      </p:cBhvr>
                                    </p:cmd>
                                  </p:childTnLst>
                                </p:cTn>
                              </p:par>
                            </p:childTnLst>
                          </p:cTn>
                        </p:par>
                      </p:childTnLst>
                    </p:cTn>
                  </p:par>
                </p:childTnLst>
              </p:cTn>
              <p:nextCondLst>
                <p:cond evt="onClick" delay="0">
                  <p:tgtEl>
                    <p:spTgt spid="9"/>
                  </p:tgtEl>
                </p:cond>
              </p:nextCondLst>
            </p:seq>
            <p:audio>
              <p:cMediaNode>
                <p:cTn id="27"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FD1"/>
            </a:gs>
            <a:gs pos="64999">
              <a:srgbClr val="F0EBD5"/>
            </a:gs>
            <a:gs pos="100000">
              <a:srgbClr val="D1C39F"/>
            </a:gs>
          </a:gsLst>
          <a:lin ang="5400000"/>
        </a:gradFill>
        <a:effectLst/>
      </p:bgPr>
    </p:bg>
    <p:spTree>
      <p:nvGrpSpPr>
        <p:cNvPr id="1" name=""/>
        <p:cNvGrpSpPr/>
        <p:nvPr/>
      </p:nvGrpSpPr>
      <p:grpSpPr>
        <a:xfrm>
          <a:off x="0" y="0"/>
          <a:ext cx="0" cy="0"/>
          <a:chOff x="0" y="0"/>
          <a:chExt cx="0" cy="0"/>
        </a:xfrm>
      </p:grpSpPr>
      <p:sp>
        <p:nvSpPr>
          <p:cNvPr id="3" name="TextBox 2"/>
          <p:cNvSpPr txBox="1"/>
          <p:nvPr/>
        </p:nvSpPr>
        <p:spPr>
          <a:xfrm>
            <a:off x="0" y="785813"/>
            <a:ext cx="9144000" cy="708025"/>
          </a:xfrm>
          <a:prstGeom prst="rect">
            <a:avLst/>
          </a:prstGeom>
          <a:noFill/>
        </p:spPr>
        <p:txBody>
          <a:bodyPr>
            <a:spAutoFit/>
          </a:bodyPr>
          <a:lstStyle/>
          <a:p>
            <a:pPr algn="ctr">
              <a:defRPr/>
            </a:pPr>
            <a:r>
              <a:rPr lang="ru-RU" sz="4000" b="1" i="1" dirty="0">
                <a:solidFill>
                  <a:schemeClr val="accent3">
                    <a:lumMod val="50000"/>
                  </a:schemeClr>
                </a:solidFill>
              </a:rPr>
              <a:t>Образ Прекрасной Дамы</a:t>
            </a:r>
          </a:p>
        </p:txBody>
      </p:sp>
      <p:sp>
        <p:nvSpPr>
          <p:cNvPr id="4" name="Стрелка вниз 3"/>
          <p:cNvSpPr/>
          <p:nvPr/>
        </p:nvSpPr>
        <p:spPr>
          <a:xfrm rot="19943537">
            <a:off x="5407025" y="1271588"/>
            <a:ext cx="479425" cy="947737"/>
          </a:xfrm>
          <a:prstGeom prst="downArrow">
            <a:avLst/>
          </a:prstGeom>
          <a:solidFill>
            <a:schemeClr val="accent3">
              <a:lumMod val="60000"/>
              <a:lumOff val="40000"/>
            </a:schemeClr>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5" name="Стрелка вниз 4"/>
          <p:cNvSpPr/>
          <p:nvPr/>
        </p:nvSpPr>
        <p:spPr>
          <a:xfrm rot="1726577">
            <a:off x="2732088" y="1362075"/>
            <a:ext cx="509587" cy="906463"/>
          </a:xfrm>
          <a:prstGeom prst="downArrow">
            <a:avLst/>
          </a:prstGeom>
          <a:solidFill>
            <a:schemeClr val="accent3">
              <a:lumMod val="60000"/>
              <a:lumOff val="40000"/>
            </a:schemeClr>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6" name="Овал 5"/>
          <p:cNvSpPr/>
          <p:nvPr/>
        </p:nvSpPr>
        <p:spPr>
          <a:xfrm>
            <a:off x="357188" y="2214563"/>
            <a:ext cx="3571875" cy="1357312"/>
          </a:xfrm>
          <a:prstGeom prst="ellipse">
            <a:avLst/>
          </a:prstGeom>
          <a:solidFill>
            <a:schemeClr val="bg1"/>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5400" dirty="0">
                <a:solidFill>
                  <a:schemeClr val="tx1">
                    <a:lumMod val="95000"/>
                    <a:lumOff val="5000"/>
                  </a:schemeClr>
                </a:solidFill>
              </a:rPr>
              <a:t>Земное</a:t>
            </a:r>
          </a:p>
          <a:p>
            <a:pPr algn="ctr">
              <a:defRPr/>
            </a:pPr>
            <a:endParaRPr lang="ru-RU" dirty="0">
              <a:solidFill>
                <a:schemeClr val="tx1">
                  <a:lumMod val="95000"/>
                  <a:lumOff val="5000"/>
                </a:schemeClr>
              </a:solidFill>
            </a:endParaRPr>
          </a:p>
        </p:txBody>
      </p:sp>
      <p:sp>
        <p:nvSpPr>
          <p:cNvPr id="8" name="Овал 7"/>
          <p:cNvSpPr/>
          <p:nvPr/>
        </p:nvSpPr>
        <p:spPr>
          <a:xfrm>
            <a:off x="4786313" y="2214563"/>
            <a:ext cx="3571875" cy="1357312"/>
          </a:xfrm>
          <a:prstGeom prst="ellipse">
            <a:avLst/>
          </a:prstGeom>
          <a:solidFill>
            <a:schemeClr val="bg1"/>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4000" dirty="0">
                <a:solidFill>
                  <a:schemeClr val="tx1">
                    <a:lumMod val="95000"/>
                    <a:lumOff val="5000"/>
                  </a:schemeClr>
                </a:solidFill>
              </a:rPr>
              <a:t>Неземное</a:t>
            </a:r>
          </a:p>
          <a:p>
            <a:pPr algn="ctr">
              <a:defRPr/>
            </a:pPr>
            <a:endParaRPr lang="ru-RU" dirty="0">
              <a:solidFill>
                <a:schemeClr val="tx1">
                  <a:lumMod val="95000"/>
                  <a:lumOff val="5000"/>
                </a:schemeClr>
              </a:solidFill>
            </a:endParaRPr>
          </a:p>
        </p:txBody>
      </p:sp>
      <p:sp>
        <p:nvSpPr>
          <p:cNvPr id="9" name="TextBox 8"/>
          <p:cNvSpPr txBox="1">
            <a:spLocks noChangeArrowheads="1"/>
          </p:cNvSpPr>
          <p:nvPr/>
        </p:nvSpPr>
        <p:spPr bwMode="auto">
          <a:xfrm>
            <a:off x="428625" y="4214813"/>
            <a:ext cx="2963863" cy="646112"/>
          </a:xfrm>
          <a:prstGeom prst="rect">
            <a:avLst/>
          </a:prstGeom>
          <a:noFill/>
          <a:ln w="9525">
            <a:noFill/>
            <a:miter lim="800000"/>
            <a:headEnd/>
            <a:tailEnd/>
          </a:ln>
        </p:spPr>
        <p:txBody>
          <a:bodyPr>
            <a:spAutoFit/>
          </a:bodyPr>
          <a:lstStyle/>
          <a:p>
            <a:r>
              <a:rPr lang="ru-RU"/>
              <a:t>Любовь Дмитриевна</a:t>
            </a:r>
          </a:p>
          <a:p>
            <a:r>
              <a:rPr lang="ru-RU"/>
              <a:t>       Менделеева.</a:t>
            </a:r>
          </a:p>
        </p:txBody>
      </p:sp>
      <p:sp>
        <p:nvSpPr>
          <p:cNvPr id="11" name="TextBox 10"/>
          <p:cNvSpPr txBox="1">
            <a:spLocks noChangeArrowheads="1"/>
          </p:cNvSpPr>
          <p:nvPr/>
        </p:nvSpPr>
        <p:spPr bwMode="auto">
          <a:xfrm>
            <a:off x="5572125" y="4214813"/>
            <a:ext cx="3259138" cy="923925"/>
          </a:xfrm>
          <a:prstGeom prst="rect">
            <a:avLst/>
          </a:prstGeom>
          <a:noFill/>
          <a:ln w="9525">
            <a:noFill/>
            <a:miter lim="800000"/>
            <a:headEnd/>
            <a:tailEnd/>
          </a:ln>
        </p:spPr>
        <p:txBody>
          <a:bodyPr wrap="none">
            <a:spAutoFit/>
          </a:bodyPr>
          <a:lstStyle/>
          <a:p>
            <a:r>
              <a:rPr lang="ru-RU"/>
              <a:t>Идеальный образ неземной </a:t>
            </a:r>
          </a:p>
          <a:p>
            <a:r>
              <a:rPr lang="ru-RU"/>
              <a:t>«царицы», воплощение </a:t>
            </a:r>
          </a:p>
          <a:p>
            <a:r>
              <a:rPr lang="ru-RU"/>
              <a:t>Вечной Женственности.</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checkerboard(across)">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9">
                                            <p:txEl>
                                              <p:pRg st="0" end="0"/>
                                            </p:txEl>
                                          </p:spTgt>
                                        </p:tgtEl>
                                        <p:attrNameLst>
                                          <p:attrName>style.visibility</p:attrName>
                                        </p:attrNameLst>
                                      </p:cBhvr>
                                      <p:to>
                                        <p:strVal val="visible"/>
                                      </p:to>
                                    </p:set>
                                    <p:animEffect transition="in" filter="fade">
                                      <p:cBhvr>
                                        <p:cTn id="26" dur="1000"/>
                                        <p:tgtEl>
                                          <p:spTgt spid="9">
                                            <p:txEl>
                                              <p:pRg st="0" end="0"/>
                                            </p:txEl>
                                          </p:spTgt>
                                        </p:tgtEl>
                                      </p:cBhvr>
                                    </p:animEffect>
                                    <p:anim calcmode="lin" valueType="num">
                                      <p:cBhvr>
                                        <p:cTn id="27"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28" dur="1000" fill="hold"/>
                                        <p:tgtEl>
                                          <p:spTgt spid="9">
                                            <p:txEl>
                                              <p:pRg st="0" end="0"/>
                                            </p:txEl>
                                          </p:spTgt>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9">
                                            <p:txEl>
                                              <p:pRg st="1" end="1"/>
                                            </p:txEl>
                                          </p:spTgt>
                                        </p:tgtEl>
                                        <p:attrNameLst>
                                          <p:attrName>style.visibility</p:attrName>
                                        </p:attrNameLst>
                                      </p:cBhvr>
                                      <p:to>
                                        <p:strVal val="visible"/>
                                      </p:to>
                                    </p:set>
                                    <p:animEffect transition="in" filter="fade">
                                      <p:cBhvr>
                                        <p:cTn id="31" dur="1000"/>
                                        <p:tgtEl>
                                          <p:spTgt spid="9">
                                            <p:txEl>
                                              <p:pRg st="1" end="1"/>
                                            </p:txEl>
                                          </p:spTgt>
                                        </p:tgtEl>
                                      </p:cBhvr>
                                    </p:animEffect>
                                    <p:anim calcmode="lin" valueType="num">
                                      <p:cBhvr>
                                        <p:cTn id="32"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33" dur="1000" fill="hold"/>
                                        <p:tgtEl>
                                          <p:spTgt spid="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9" presetClass="entr" presetSubtype="0" fill="hold" grpId="0" nodeType="click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p:cTn id="38" dur="1000" fill="hold"/>
                                        <p:tgtEl>
                                          <p:spTgt spid="4"/>
                                        </p:tgtEl>
                                        <p:attrNameLst>
                                          <p:attrName>ppt_x</p:attrName>
                                        </p:attrNameLst>
                                      </p:cBhvr>
                                      <p:tavLst>
                                        <p:tav tm="0">
                                          <p:val>
                                            <p:strVal val="#ppt_x-.2"/>
                                          </p:val>
                                        </p:tav>
                                        <p:tav tm="100000">
                                          <p:val>
                                            <p:strVal val="#ppt_x"/>
                                          </p:val>
                                        </p:tav>
                                      </p:tavLst>
                                    </p:anim>
                                    <p:anim calcmode="lin" valueType="num">
                                      <p:cBhvr>
                                        <p:cTn id="39"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40" dur="1000"/>
                                        <p:tgtEl>
                                          <p:spTgt spid="4"/>
                                        </p:tgtEl>
                                      </p:cBhvr>
                                    </p:animEffect>
                                  </p:childTnLst>
                                </p:cTn>
                              </p:par>
                            </p:childTnLst>
                          </p:cTn>
                        </p:par>
                      </p:childTnLst>
                    </p:cTn>
                  </p:par>
                  <p:par>
                    <p:cTn id="41" fill="hold">
                      <p:stCondLst>
                        <p:cond delay="indefinite"/>
                      </p:stCondLst>
                      <p:childTnLst>
                        <p:par>
                          <p:cTn id="42" fill="hold">
                            <p:stCondLst>
                              <p:cond delay="0"/>
                            </p:stCondLst>
                            <p:childTnLst>
                              <p:par>
                                <p:cTn id="43" presetID="5" presetClass="entr" presetSubtype="10" fill="hold" grpId="0" nodeType="click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checkerboard(across)">
                                      <p:cBhvr>
                                        <p:cTn id="45" dur="500"/>
                                        <p:tgtEl>
                                          <p:spTgt spid="8"/>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11">
                                            <p:txEl>
                                              <p:pRg st="0" end="0"/>
                                            </p:txEl>
                                          </p:spTgt>
                                        </p:tgtEl>
                                        <p:attrNameLst>
                                          <p:attrName>style.visibility</p:attrName>
                                        </p:attrNameLst>
                                      </p:cBhvr>
                                      <p:to>
                                        <p:strVal val="visible"/>
                                      </p:to>
                                    </p:set>
                                    <p:animEffect transition="in" filter="fade">
                                      <p:cBhvr>
                                        <p:cTn id="50" dur="1000"/>
                                        <p:tgtEl>
                                          <p:spTgt spid="11">
                                            <p:txEl>
                                              <p:pRg st="0" end="0"/>
                                            </p:txEl>
                                          </p:spTgt>
                                        </p:tgtEl>
                                      </p:cBhvr>
                                    </p:animEffect>
                                    <p:anim calcmode="lin" valueType="num">
                                      <p:cBhvr>
                                        <p:cTn id="51"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52" dur="1000" fill="hold"/>
                                        <p:tgtEl>
                                          <p:spTgt spid="11">
                                            <p:txEl>
                                              <p:pRg st="0" end="0"/>
                                            </p:txEl>
                                          </p:spTgt>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11">
                                            <p:txEl>
                                              <p:pRg st="1" end="1"/>
                                            </p:txEl>
                                          </p:spTgt>
                                        </p:tgtEl>
                                        <p:attrNameLst>
                                          <p:attrName>style.visibility</p:attrName>
                                        </p:attrNameLst>
                                      </p:cBhvr>
                                      <p:to>
                                        <p:strVal val="visible"/>
                                      </p:to>
                                    </p:set>
                                    <p:animEffect transition="in" filter="fade">
                                      <p:cBhvr>
                                        <p:cTn id="55" dur="1000"/>
                                        <p:tgtEl>
                                          <p:spTgt spid="11">
                                            <p:txEl>
                                              <p:pRg st="1" end="1"/>
                                            </p:txEl>
                                          </p:spTgt>
                                        </p:tgtEl>
                                      </p:cBhvr>
                                    </p:animEffect>
                                    <p:anim calcmode="lin" valueType="num">
                                      <p:cBhvr>
                                        <p:cTn id="56" dur="1000" fill="hold"/>
                                        <p:tgtEl>
                                          <p:spTgt spid="11">
                                            <p:txEl>
                                              <p:pRg st="1" end="1"/>
                                            </p:txEl>
                                          </p:spTgt>
                                        </p:tgtEl>
                                        <p:attrNameLst>
                                          <p:attrName>ppt_x</p:attrName>
                                        </p:attrNameLst>
                                      </p:cBhvr>
                                      <p:tavLst>
                                        <p:tav tm="0">
                                          <p:val>
                                            <p:strVal val="#ppt_x"/>
                                          </p:val>
                                        </p:tav>
                                        <p:tav tm="100000">
                                          <p:val>
                                            <p:strVal val="#ppt_x"/>
                                          </p:val>
                                        </p:tav>
                                      </p:tavLst>
                                    </p:anim>
                                    <p:anim calcmode="lin" valueType="num">
                                      <p:cBhvr>
                                        <p:cTn id="57" dur="1000" fill="hold"/>
                                        <p:tgtEl>
                                          <p:spTgt spid="11">
                                            <p:txEl>
                                              <p:pRg st="1" end="1"/>
                                            </p:txEl>
                                          </p:spTgt>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11">
                                            <p:txEl>
                                              <p:pRg st="2" end="2"/>
                                            </p:txEl>
                                          </p:spTgt>
                                        </p:tgtEl>
                                        <p:attrNameLst>
                                          <p:attrName>style.visibility</p:attrName>
                                        </p:attrNameLst>
                                      </p:cBhvr>
                                      <p:to>
                                        <p:strVal val="visible"/>
                                      </p:to>
                                    </p:set>
                                    <p:animEffect transition="in" filter="fade">
                                      <p:cBhvr>
                                        <p:cTn id="60" dur="1000"/>
                                        <p:tgtEl>
                                          <p:spTgt spid="11">
                                            <p:txEl>
                                              <p:pRg st="2" end="2"/>
                                            </p:txEl>
                                          </p:spTgt>
                                        </p:tgtEl>
                                      </p:cBhvr>
                                    </p:animEffect>
                                    <p:anim calcmode="lin" valueType="num">
                                      <p:cBhvr>
                                        <p:cTn id="61" dur="1000" fill="hold"/>
                                        <p:tgtEl>
                                          <p:spTgt spid="11">
                                            <p:txEl>
                                              <p:pRg st="2" end="2"/>
                                            </p:txEl>
                                          </p:spTgt>
                                        </p:tgtEl>
                                        <p:attrNameLst>
                                          <p:attrName>ppt_x</p:attrName>
                                        </p:attrNameLst>
                                      </p:cBhvr>
                                      <p:tavLst>
                                        <p:tav tm="0">
                                          <p:val>
                                            <p:strVal val="#ppt_x"/>
                                          </p:val>
                                        </p:tav>
                                        <p:tav tm="100000">
                                          <p:val>
                                            <p:strVal val="#ppt_x"/>
                                          </p:val>
                                        </p:tav>
                                      </p:tavLst>
                                    </p:anim>
                                    <p:anim calcmode="lin" valueType="num">
                                      <p:cBhvr>
                                        <p:cTn id="62" dur="1000" fill="hold"/>
                                        <p:tgtEl>
                                          <p:spTgt spid="1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19458" name="TextBox 1"/>
          <p:cNvSpPr txBox="1">
            <a:spLocks noChangeArrowheads="1"/>
          </p:cNvSpPr>
          <p:nvPr/>
        </p:nvSpPr>
        <p:spPr bwMode="auto">
          <a:xfrm>
            <a:off x="428625" y="2428875"/>
            <a:ext cx="7929563" cy="708025"/>
          </a:xfrm>
          <a:prstGeom prst="rect">
            <a:avLst/>
          </a:prstGeom>
          <a:noFill/>
          <a:ln w="9525">
            <a:noFill/>
            <a:miter lim="800000"/>
            <a:headEnd/>
            <a:tailEnd/>
          </a:ln>
        </p:spPr>
        <p:txBody>
          <a:bodyPr>
            <a:spAutoFit/>
          </a:bodyPr>
          <a:lstStyle/>
          <a:p>
            <a:r>
              <a:rPr lang="ru-RU" sz="4000" b="1">
                <a:latin typeface="Arial Black" pitchFamily="34" charset="0"/>
              </a:rPr>
              <a:t>СПАСИБО ЗА ВНИМАНИЕ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43000">
              <a:schemeClr val="bg1"/>
            </a:gs>
            <a:gs pos="43000">
              <a:schemeClr val="bg1"/>
            </a:gs>
            <a:gs pos="43000">
              <a:schemeClr val="bg1"/>
            </a:gs>
            <a:gs pos="43000">
              <a:schemeClr val="bg1"/>
            </a:gs>
            <a:gs pos="64999">
              <a:srgbClr val="F0EBD5"/>
            </a:gs>
            <a:gs pos="100000">
              <a:srgbClr val="D1C39F"/>
            </a:gs>
          </a:gsLst>
          <a:lin ang="2700000" scaled="1"/>
        </a:gradFill>
        <a:effectLst/>
      </p:bgPr>
    </p:bg>
    <p:spTree>
      <p:nvGrpSpPr>
        <p:cNvPr id="1" name=""/>
        <p:cNvGrpSpPr/>
        <p:nvPr/>
      </p:nvGrpSpPr>
      <p:grpSpPr>
        <a:xfrm>
          <a:off x="0" y="0"/>
          <a:ext cx="0" cy="0"/>
          <a:chOff x="0" y="0"/>
          <a:chExt cx="0" cy="0"/>
        </a:xfrm>
      </p:grpSpPr>
      <p:pic>
        <p:nvPicPr>
          <p:cNvPr id="6146" name="Picture 2" descr="F:\Images\blok.jpg"/>
          <p:cNvPicPr>
            <a:picLocks noChangeAspect="1" noChangeArrowheads="1"/>
          </p:cNvPicPr>
          <p:nvPr/>
        </p:nvPicPr>
        <p:blipFill>
          <a:blip r:embed="rId2"/>
          <a:srcRect/>
          <a:stretch>
            <a:fillRect/>
          </a:stretch>
        </p:blipFill>
        <p:spPr bwMode="auto">
          <a:xfrm>
            <a:off x="214313" y="1000125"/>
            <a:ext cx="2540000" cy="3048000"/>
          </a:xfrm>
          <a:prstGeom prst="rect">
            <a:avLst/>
          </a:prstGeom>
          <a:noFill/>
          <a:ln w="9525">
            <a:noFill/>
            <a:miter lim="800000"/>
            <a:headEnd/>
            <a:tailEnd/>
          </a:ln>
        </p:spPr>
      </p:pic>
      <p:sp>
        <p:nvSpPr>
          <p:cNvPr id="6147" name="TextBox 2"/>
          <p:cNvSpPr txBox="1">
            <a:spLocks noChangeArrowheads="1"/>
          </p:cNvSpPr>
          <p:nvPr/>
        </p:nvSpPr>
        <p:spPr bwMode="auto">
          <a:xfrm>
            <a:off x="5500688" y="2000250"/>
            <a:ext cx="1184275" cy="369888"/>
          </a:xfrm>
          <a:prstGeom prst="rect">
            <a:avLst/>
          </a:prstGeom>
          <a:noFill/>
          <a:ln w="9525">
            <a:noFill/>
            <a:miter lim="800000"/>
            <a:headEnd/>
            <a:tailEnd/>
          </a:ln>
        </p:spPr>
        <p:txBody>
          <a:bodyPr wrap="none">
            <a:spAutoFit/>
          </a:bodyPr>
          <a:lstStyle/>
          <a:p>
            <a:r>
              <a:rPr lang="ru-RU">
                <a:latin typeface="Times New Roman" pitchFamily="18" charset="0"/>
                <a:cs typeface="Times New Roman" pitchFamily="18" charset="0"/>
              </a:rPr>
              <a:t>1880-1921</a:t>
            </a:r>
          </a:p>
        </p:txBody>
      </p:sp>
      <p:sp>
        <p:nvSpPr>
          <p:cNvPr id="6148" name="TextBox 3"/>
          <p:cNvSpPr txBox="1">
            <a:spLocks noChangeArrowheads="1"/>
          </p:cNvSpPr>
          <p:nvPr/>
        </p:nvSpPr>
        <p:spPr bwMode="auto">
          <a:xfrm>
            <a:off x="4429125" y="1285875"/>
            <a:ext cx="3786188" cy="584200"/>
          </a:xfrm>
          <a:prstGeom prst="rect">
            <a:avLst/>
          </a:prstGeom>
          <a:noFill/>
          <a:ln w="9525">
            <a:noFill/>
            <a:miter lim="800000"/>
            <a:headEnd/>
            <a:tailEnd/>
          </a:ln>
        </p:spPr>
        <p:txBody>
          <a:bodyPr>
            <a:spAutoFit/>
          </a:bodyPr>
          <a:lstStyle/>
          <a:p>
            <a:r>
              <a:rPr lang="ru-RU" sz="3200">
                <a:latin typeface="Constantia" pitchFamily="18" charset="0"/>
              </a:rPr>
              <a:t>Александр   Блокъ </a:t>
            </a:r>
          </a:p>
        </p:txBody>
      </p:sp>
      <p:sp>
        <p:nvSpPr>
          <p:cNvPr id="6149" name="TextBox 4"/>
          <p:cNvSpPr txBox="1">
            <a:spLocks noChangeArrowheads="1"/>
          </p:cNvSpPr>
          <p:nvPr/>
        </p:nvSpPr>
        <p:spPr bwMode="auto">
          <a:xfrm>
            <a:off x="3929063" y="3143250"/>
            <a:ext cx="3768725" cy="1477963"/>
          </a:xfrm>
          <a:prstGeom prst="rect">
            <a:avLst/>
          </a:prstGeom>
          <a:noFill/>
          <a:ln w="9525">
            <a:noFill/>
            <a:miter lim="800000"/>
            <a:headEnd/>
            <a:tailEnd/>
          </a:ln>
        </p:spPr>
        <p:txBody>
          <a:bodyPr wrap="none">
            <a:spAutoFit/>
          </a:bodyPr>
          <a:lstStyle/>
          <a:p>
            <a:r>
              <a:rPr lang="ru-RU">
                <a:latin typeface="Constantia" pitchFamily="18" charset="0"/>
              </a:rPr>
              <a:t>Имя твоё – птица в руке.</a:t>
            </a:r>
          </a:p>
          <a:p>
            <a:r>
              <a:rPr lang="ru-RU">
                <a:latin typeface="Constantia" pitchFamily="18" charset="0"/>
              </a:rPr>
              <a:t>Имя твоё – льдинка на языке.</a:t>
            </a:r>
          </a:p>
          <a:p>
            <a:r>
              <a:rPr lang="ru-RU">
                <a:latin typeface="Constantia" pitchFamily="18" charset="0"/>
              </a:rPr>
              <a:t>Одно единственное движенье губ.</a:t>
            </a:r>
          </a:p>
          <a:p>
            <a:r>
              <a:rPr lang="ru-RU">
                <a:latin typeface="Constantia" pitchFamily="18" charset="0"/>
              </a:rPr>
              <a:t>Имя твоё – пять букв.</a:t>
            </a:r>
          </a:p>
          <a:p>
            <a:r>
              <a:rPr lang="ru-RU">
                <a:latin typeface="Constantia" pitchFamily="18" charset="0"/>
              </a:rPr>
              <a:t>                               М.Цветаева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6149">
                                            <p:txEl>
                                              <p:pRg st="0" end="0"/>
                                            </p:txEl>
                                          </p:spTgt>
                                        </p:tgtEl>
                                        <p:attrNameLst>
                                          <p:attrName>style.visibility</p:attrName>
                                        </p:attrNameLst>
                                      </p:cBhvr>
                                      <p:to>
                                        <p:strVal val="visible"/>
                                      </p:to>
                                    </p:set>
                                    <p:animEffect transition="in" filter="fade">
                                      <p:cBhvr>
                                        <p:cTn id="7" dur="770" decel="100000"/>
                                        <p:tgtEl>
                                          <p:spTgt spid="6149">
                                            <p:txEl>
                                              <p:pRg st="0" end="0"/>
                                            </p:txEl>
                                          </p:spTgt>
                                        </p:tgtEl>
                                      </p:cBhvr>
                                    </p:animEffect>
                                    <p:animScale>
                                      <p:cBhvr>
                                        <p:cTn id="8" dur="770" decel="100000"/>
                                        <p:tgtEl>
                                          <p:spTgt spid="6149">
                                            <p:txEl>
                                              <p:pRg st="0" end="0"/>
                                            </p:txEl>
                                          </p:spTgt>
                                        </p:tgtEl>
                                      </p:cBhvr>
                                      <p:from x="10000" y="10000"/>
                                      <p:to x="200000" y="450000"/>
                                    </p:animScale>
                                    <p:animScale>
                                      <p:cBhvr>
                                        <p:cTn id="9" dur="1230" accel="100000" fill="hold">
                                          <p:stCondLst>
                                            <p:cond delay="770"/>
                                          </p:stCondLst>
                                        </p:cTn>
                                        <p:tgtEl>
                                          <p:spTgt spid="6149">
                                            <p:txEl>
                                              <p:pRg st="0" end="0"/>
                                            </p:txEl>
                                          </p:spTgt>
                                        </p:tgtEl>
                                      </p:cBhvr>
                                      <p:from x="200000" y="450000"/>
                                      <p:to x="100000" y="100000"/>
                                    </p:animScale>
                                    <p:set>
                                      <p:cBhvr>
                                        <p:cTn id="10" dur="770" fill="hold"/>
                                        <p:tgtEl>
                                          <p:spTgt spid="6149">
                                            <p:txEl>
                                              <p:pRg st="0" end="0"/>
                                            </p:txEl>
                                          </p:spTgt>
                                        </p:tgtEl>
                                        <p:attrNameLst>
                                          <p:attrName>ppt_x</p:attrName>
                                        </p:attrNameLst>
                                      </p:cBhvr>
                                      <p:to>
                                        <p:strVal val="(0.5)"/>
                                      </p:to>
                                    </p:set>
                                    <p:anim from="(0.5)" to="(#ppt_x)" calcmode="lin" valueType="num">
                                      <p:cBhvr>
                                        <p:cTn id="11" dur="1230" accel="100000" fill="hold">
                                          <p:stCondLst>
                                            <p:cond delay="770"/>
                                          </p:stCondLst>
                                        </p:cTn>
                                        <p:tgtEl>
                                          <p:spTgt spid="6149">
                                            <p:txEl>
                                              <p:pRg st="0" end="0"/>
                                            </p:txEl>
                                          </p:spTgt>
                                        </p:tgtEl>
                                        <p:attrNameLst>
                                          <p:attrName>ppt_x</p:attrName>
                                        </p:attrNameLst>
                                      </p:cBhvr>
                                    </p:anim>
                                    <p:set>
                                      <p:cBhvr>
                                        <p:cTn id="12" dur="770" fill="hold"/>
                                        <p:tgtEl>
                                          <p:spTgt spid="6149">
                                            <p:txEl>
                                              <p:pRg st="0" end="0"/>
                                            </p:txEl>
                                          </p:spTgt>
                                        </p:tgtEl>
                                        <p:attrNameLst>
                                          <p:attrName>ppt_y</p:attrName>
                                        </p:attrNameLst>
                                      </p:cBhvr>
                                      <p:to>
                                        <p:strVal val="(#ppt_y+0.4)"/>
                                      </p:to>
                                    </p:set>
                                    <p:anim from="(#ppt_y+0.4)" to="(#ppt_y)" calcmode="lin" valueType="num">
                                      <p:cBhvr>
                                        <p:cTn id="13" dur="1230" accel="100000" fill="hold">
                                          <p:stCondLst>
                                            <p:cond delay="770"/>
                                          </p:stCondLst>
                                        </p:cTn>
                                        <p:tgtEl>
                                          <p:spTgt spid="6149">
                                            <p:txEl>
                                              <p:pRg st="0" end="0"/>
                                            </p:txEl>
                                          </p:spTgt>
                                        </p:tgtEl>
                                        <p:attrNameLst>
                                          <p:attrName>ppt_y</p:attrName>
                                        </p:attrNameLst>
                                      </p:cBhvr>
                                    </p:anim>
                                  </p:childTnLst>
                                </p:cTn>
                              </p:par>
                              <p:par>
                                <p:cTn id="14" presetID="51" presetClass="entr" presetSubtype="0" fill="hold" nodeType="withEffect">
                                  <p:stCondLst>
                                    <p:cond delay="0"/>
                                  </p:stCondLst>
                                  <p:childTnLst>
                                    <p:set>
                                      <p:cBhvr>
                                        <p:cTn id="15" dur="1" fill="hold">
                                          <p:stCondLst>
                                            <p:cond delay="0"/>
                                          </p:stCondLst>
                                        </p:cTn>
                                        <p:tgtEl>
                                          <p:spTgt spid="6149">
                                            <p:txEl>
                                              <p:pRg st="1" end="1"/>
                                            </p:txEl>
                                          </p:spTgt>
                                        </p:tgtEl>
                                        <p:attrNameLst>
                                          <p:attrName>style.visibility</p:attrName>
                                        </p:attrNameLst>
                                      </p:cBhvr>
                                      <p:to>
                                        <p:strVal val="visible"/>
                                      </p:to>
                                    </p:set>
                                    <p:animEffect transition="in" filter="fade">
                                      <p:cBhvr>
                                        <p:cTn id="16" dur="770" decel="100000"/>
                                        <p:tgtEl>
                                          <p:spTgt spid="6149">
                                            <p:txEl>
                                              <p:pRg st="1" end="1"/>
                                            </p:txEl>
                                          </p:spTgt>
                                        </p:tgtEl>
                                      </p:cBhvr>
                                    </p:animEffect>
                                    <p:animScale>
                                      <p:cBhvr>
                                        <p:cTn id="17" dur="770" decel="100000"/>
                                        <p:tgtEl>
                                          <p:spTgt spid="6149">
                                            <p:txEl>
                                              <p:pRg st="1" end="1"/>
                                            </p:txEl>
                                          </p:spTgt>
                                        </p:tgtEl>
                                      </p:cBhvr>
                                      <p:from x="10000" y="10000"/>
                                      <p:to x="200000" y="450000"/>
                                    </p:animScale>
                                    <p:animScale>
                                      <p:cBhvr>
                                        <p:cTn id="18" dur="1230" accel="100000" fill="hold">
                                          <p:stCondLst>
                                            <p:cond delay="770"/>
                                          </p:stCondLst>
                                        </p:cTn>
                                        <p:tgtEl>
                                          <p:spTgt spid="6149">
                                            <p:txEl>
                                              <p:pRg st="1" end="1"/>
                                            </p:txEl>
                                          </p:spTgt>
                                        </p:tgtEl>
                                      </p:cBhvr>
                                      <p:from x="200000" y="450000"/>
                                      <p:to x="100000" y="100000"/>
                                    </p:animScale>
                                    <p:set>
                                      <p:cBhvr>
                                        <p:cTn id="19" dur="770" fill="hold"/>
                                        <p:tgtEl>
                                          <p:spTgt spid="6149">
                                            <p:txEl>
                                              <p:pRg st="1" end="1"/>
                                            </p:txEl>
                                          </p:spTgt>
                                        </p:tgtEl>
                                        <p:attrNameLst>
                                          <p:attrName>ppt_x</p:attrName>
                                        </p:attrNameLst>
                                      </p:cBhvr>
                                      <p:to>
                                        <p:strVal val="(0.5)"/>
                                      </p:to>
                                    </p:set>
                                    <p:anim from="(0.5)" to="(#ppt_x)" calcmode="lin" valueType="num">
                                      <p:cBhvr>
                                        <p:cTn id="20" dur="1230" accel="100000" fill="hold">
                                          <p:stCondLst>
                                            <p:cond delay="770"/>
                                          </p:stCondLst>
                                        </p:cTn>
                                        <p:tgtEl>
                                          <p:spTgt spid="6149">
                                            <p:txEl>
                                              <p:pRg st="1" end="1"/>
                                            </p:txEl>
                                          </p:spTgt>
                                        </p:tgtEl>
                                        <p:attrNameLst>
                                          <p:attrName>ppt_x</p:attrName>
                                        </p:attrNameLst>
                                      </p:cBhvr>
                                    </p:anim>
                                    <p:set>
                                      <p:cBhvr>
                                        <p:cTn id="21" dur="770" fill="hold"/>
                                        <p:tgtEl>
                                          <p:spTgt spid="6149">
                                            <p:txEl>
                                              <p:pRg st="1" end="1"/>
                                            </p:txEl>
                                          </p:spTgt>
                                        </p:tgtEl>
                                        <p:attrNameLst>
                                          <p:attrName>ppt_y</p:attrName>
                                        </p:attrNameLst>
                                      </p:cBhvr>
                                      <p:to>
                                        <p:strVal val="(#ppt_y+0.4)"/>
                                      </p:to>
                                    </p:set>
                                    <p:anim from="(#ppt_y+0.4)" to="(#ppt_y)" calcmode="lin" valueType="num">
                                      <p:cBhvr>
                                        <p:cTn id="22" dur="1230" accel="100000" fill="hold">
                                          <p:stCondLst>
                                            <p:cond delay="770"/>
                                          </p:stCondLst>
                                        </p:cTn>
                                        <p:tgtEl>
                                          <p:spTgt spid="6149">
                                            <p:txEl>
                                              <p:pRg st="1" end="1"/>
                                            </p:txEl>
                                          </p:spTgt>
                                        </p:tgtEl>
                                        <p:attrNameLst>
                                          <p:attrName>ppt_y</p:attrName>
                                        </p:attrNameLst>
                                      </p:cBhvr>
                                    </p:anim>
                                  </p:childTnLst>
                                </p:cTn>
                              </p:par>
                              <p:par>
                                <p:cTn id="23" presetID="51" presetClass="entr" presetSubtype="0" fill="hold" nodeType="withEffect">
                                  <p:stCondLst>
                                    <p:cond delay="0"/>
                                  </p:stCondLst>
                                  <p:childTnLst>
                                    <p:set>
                                      <p:cBhvr>
                                        <p:cTn id="24" dur="1" fill="hold">
                                          <p:stCondLst>
                                            <p:cond delay="0"/>
                                          </p:stCondLst>
                                        </p:cTn>
                                        <p:tgtEl>
                                          <p:spTgt spid="6149">
                                            <p:txEl>
                                              <p:pRg st="2" end="2"/>
                                            </p:txEl>
                                          </p:spTgt>
                                        </p:tgtEl>
                                        <p:attrNameLst>
                                          <p:attrName>style.visibility</p:attrName>
                                        </p:attrNameLst>
                                      </p:cBhvr>
                                      <p:to>
                                        <p:strVal val="visible"/>
                                      </p:to>
                                    </p:set>
                                    <p:animEffect transition="in" filter="fade">
                                      <p:cBhvr>
                                        <p:cTn id="25" dur="770" decel="100000"/>
                                        <p:tgtEl>
                                          <p:spTgt spid="6149">
                                            <p:txEl>
                                              <p:pRg st="2" end="2"/>
                                            </p:txEl>
                                          </p:spTgt>
                                        </p:tgtEl>
                                      </p:cBhvr>
                                    </p:animEffect>
                                    <p:animScale>
                                      <p:cBhvr>
                                        <p:cTn id="26" dur="770" decel="100000"/>
                                        <p:tgtEl>
                                          <p:spTgt spid="6149">
                                            <p:txEl>
                                              <p:pRg st="2" end="2"/>
                                            </p:txEl>
                                          </p:spTgt>
                                        </p:tgtEl>
                                      </p:cBhvr>
                                      <p:from x="10000" y="10000"/>
                                      <p:to x="200000" y="450000"/>
                                    </p:animScale>
                                    <p:animScale>
                                      <p:cBhvr>
                                        <p:cTn id="27" dur="1230" accel="100000" fill="hold">
                                          <p:stCondLst>
                                            <p:cond delay="770"/>
                                          </p:stCondLst>
                                        </p:cTn>
                                        <p:tgtEl>
                                          <p:spTgt spid="6149">
                                            <p:txEl>
                                              <p:pRg st="2" end="2"/>
                                            </p:txEl>
                                          </p:spTgt>
                                        </p:tgtEl>
                                      </p:cBhvr>
                                      <p:from x="200000" y="450000"/>
                                      <p:to x="100000" y="100000"/>
                                    </p:animScale>
                                    <p:set>
                                      <p:cBhvr>
                                        <p:cTn id="28" dur="770" fill="hold"/>
                                        <p:tgtEl>
                                          <p:spTgt spid="6149">
                                            <p:txEl>
                                              <p:pRg st="2" end="2"/>
                                            </p:txEl>
                                          </p:spTgt>
                                        </p:tgtEl>
                                        <p:attrNameLst>
                                          <p:attrName>ppt_x</p:attrName>
                                        </p:attrNameLst>
                                      </p:cBhvr>
                                      <p:to>
                                        <p:strVal val="(0.5)"/>
                                      </p:to>
                                    </p:set>
                                    <p:anim from="(0.5)" to="(#ppt_x)" calcmode="lin" valueType="num">
                                      <p:cBhvr>
                                        <p:cTn id="29" dur="1230" accel="100000" fill="hold">
                                          <p:stCondLst>
                                            <p:cond delay="770"/>
                                          </p:stCondLst>
                                        </p:cTn>
                                        <p:tgtEl>
                                          <p:spTgt spid="6149">
                                            <p:txEl>
                                              <p:pRg st="2" end="2"/>
                                            </p:txEl>
                                          </p:spTgt>
                                        </p:tgtEl>
                                        <p:attrNameLst>
                                          <p:attrName>ppt_x</p:attrName>
                                        </p:attrNameLst>
                                      </p:cBhvr>
                                    </p:anim>
                                    <p:set>
                                      <p:cBhvr>
                                        <p:cTn id="30" dur="770" fill="hold"/>
                                        <p:tgtEl>
                                          <p:spTgt spid="6149">
                                            <p:txEl>
                                              <p:pRg st="2" end="2"/>
                                            </p:txEl>
                                          </p:spTgt>
                                        </p:tgtEl>
                                        <p:attrNameLst>
                                          <p:attrName>ppt_y</p:attrName>
                                        </p:attrNameLst>
                                      </p:cBhvr>
                                      <p:to>
                                        <p:strVal val="(#ppt_y+0.4)"/>
                                      </p:to>
                                    </p:set>
                                    <p:anim from="(#ppt_y+0.4)" to="(#ppt_y)" calcmode="lin" valueType="num">
                                      <p:cBhvr>
                                        <p:cTn id="31" dur="1230" accel="100000" fill="hold">
                                          <p:stCondLst>
                                            <p:cond delay="770"/>
                                          </p:stCondLst>
                                        </p:cTn>
                                        <p:tgtEl>
                                          <p:spTgt spid="6149">
                                            <p:txEl>
                                              <p:pRg st="2" end="2"/>
                                            </p:txEl>
                                          </p:spTgt>
                                        </p:tgtEl>
                                        <p:attrNameLst>
                                          <p:attrName>ppt_y</p:attrName>
                                        </p:attrNameLst>
                                      </p:cBhvr>
                                    </p:anim>
                                  </p:childTnLst>
                                </p:cTn>
                              </p:par>
                              <p:par>
                                <p:cTn id="32" presetID="51" presetClass="entr" presetSubtype="0" fill="hold" nodeType="withEffect">
                                  <p:stCondLst>
                                    <p:cond delay="0"/>
                                  </p:stCondLst>
                                  <p:childTnLst>
                                    <p:set>
                                      <p:cBhvr>
                                        <p:cTn id="33" dur="1" fill="hold">
                                          <p:stCondLst>
                                            <p:cond delay="0"/>
                                          </p:stCondLst>
                                        </p:cTn>
                                        <p:tgtEl>
                                          <p:spTgt spid="6149">
                                            <p:txEl>
                                              <p:pRg st="3" end="3"/>
                                            </p:txEl>
                                          </p:spTgt>
                                        </p:tgtEl>
                                        <p:attrNameLst>
                                          <p:attrName>style.visibility</p:attrName>
                                        </p:attrNameLst>
                                      </p:cBhvr>
                                      <p:to>
                                        <p:strVal val="visible"/>
                                      </p:to>
                                    </p:set>
                                    <p:animEffect transition="in" filter="fade">
                                      <p:cBhvr>
                                        <p:cTn id="34" dur="770" decel="100000"/>
                                        <p:tgtEl>
                                          <p:spTgt spid="6149">
                                            <p:txEl>
                                              <p:pRg st="3" end="3"/>
                                            </p:txEl>
                                          </p:spTgt>
                                        </p:tgtEl>
                                      </p:cBhvr>
                                    </p:animEffect>
                                    <p:animScale>
                                      <p:cBhvr>
                                        <p:cTn id="35" dur="770" decel="100000"/>
                                        <p:tgtEl>
                                          <p:spTgt spid="6149">
                                            <p:txEl>
                                              <p:pRg st="3" end="3"/>
                                            </p:txEl>
                                          </p:spTgt>
                                        </p:tgtEl>
                                      </p:cBhvr>
                                      <p:from x="10000" y="10000"/>
                                      <p:to x="200000" y="450000"/>
                                    </p:animScale>
                                    <p:animScale>
                                      <p:cBhvr>
                                        <p:cTn id="36" dur="1230" accel="100000" fill="hold">
                                          <p:stCondLst>
                                            <p:cond delay="770"/>
                                          </p:stCondLst>
                                        </p:cTn>
                                        <p:tgtEl>
                                          <p:spTgt spid="6149">
                                            <p:txEl>
                                              <p:pRg st="3" end="3"/>
                                            </p:txEl>
                                          </p:spTgt>
                                        </p:tgtEl>
                                      </p:cBhvr>
                                      <p:from x="200000" y="450000"/>
                                      <p:to x="100000" y="100000"/>
                                    </p:animScale>
                                    <p:set>
                                      <p:cBhvr>
                                        <p:cTn id="37" dur="770" fill="hold"/>
                                        <p:tgtEl>
                                          <p:spTgt spid="6149">
                                            <p:txEl>
                                              <p:pRg st="3" end="3"/>
                                            </p:txEl>
                                          </p:spTgt>
                                        </p:tgtEl>
                                        <p:attrNameLst>
                                          <p:attrName>ppt_x</p:attrName>
                                        </p:attrNameLst>
                                      </p:cBhvr>
                                      <p:to>
                                        <p:strVal val="(0.5)"/>
                                      </p:to>
                                    </p:set>
                                    <p:anim from="(0.5)" to="(#ppt_x)" calcmode="lin" valueType="num">
                                      <p:cBhvr>
                                        <p:cTn id="38" dur="1230" accel="100000" fill="hold">
                                          <p:stCondLst>
                                            <p:cond delay="770"/>
                                          </p:stCondLst>
                                        </p:cTn>
                                        <p:tgtEl>
                                          <p:spTgt spid="6149">
                                            <p:txEl>
                                              <p:pRg st="3" end="3"/>
                                            </p:txEl>
                                          </p:spTgt>
                                        </p:tgtEl>
                                        <p:attrNameLst>
                                          <p:attrName>ppt_x</p:attrName>
                                        </p:attrNameLst>
                                      </p:cBhvr>
                                    </p:anim>
                                    <p:set>
                                      <p:cBhvr>
                                        <p:cTn id="39" dur="770" fill="hold"/>
                                        <p:tgtEl>
                                          <p:spTgt spid="6149">
                                            <p:txEl>
                                              <p:pRg st="3" end="3"/>
                                            </p:txEl>
                                          </p:spTgt>
                                        </p:tgtEl>
                                        <p:attrNameLst>
                                          <p:attrName>ppt_y</p:attrName>
                                        </p:attrNameLst>
                                      </p:cBhvr>
                                      <p:to>
                                        <p:strVal val="(#ppt_y+0.4)"/>
                                      </p:to>
                                    </p:set>
                                    <p:anim from="(#ppt_y+0.4)" to="(#ppt_y)" calcmode="lin" valueType="num">
                                      <p:cBhvr>
                                        <p:cTn id="40" dur="1230" accel="100000" fill="hold">
                                          <p:stCondLst>
                                            <p:cond delay="770"/>
                                          </p:stCondLst>
                                        </p:cTn>
                                        <p:tgtEl>
                                          <p:spTgt spid="6149">
                                            <p:txEl>
                                              <p:pRg st="3" end="3"/>
                                            </p:txEl>
                                          </p:spTgt>
                                        </p:tgtEl>
                                        <p:attrNameLst>
                                          <p:attrName>ppt_y</p:attrName>
                                        </p:attrNameLst>
                                      </p:cBhvr>
                                    </p:anim>
                                  </p:childTnLst>
                                </p:cTn>
                              </p:par>
                              <p:par>
                                <p:cTn id="41" presetID="51" presetClass="entr" presetSubtype="0" fill="hold" nodeType="withEffect">
                                  <p:stCondLst>
                                    <p:cond delay="0"/>
                                  </p:stCondLst>
                                  <p:childTnLst>
                                    <p:set>
                                      <p:cBhvr>
                                        <p:cTn id="42" dur="1" fill="hold">
                                          <p:stCondLst>
                                            <p:cond delay="0"/>
                                          </p:stCondLst>
                                        </p:cTn>
                                        <p:tgtEl>
                                          <p:spTgt spid="6149">
                                            <p:txEl>
                                              <p:pRg st="4" end="4"/>
                                            </p:txEl>
                                          </p:spTgt>
                                        </p:tgtEl>
                                        <p:attrNameLst>
                                          <p:attrName>style.visibility</p:attrName>
                                        </p:attrNameLst>
                                      </p:cBhvr>
                                      <p:to>
                                        <p:strVal val="visible"/>
                                      </p:to>
                                    </p:set>
                                    <p:animEffect transition="in" filter="fade">
                                      <p:cBhvr>
                                        <p:cTn id="43" dur="770" decel="100000"/>
                                        <p:tgtEl>
                                          <p:spTgt spid="6149">
                                            <p:txEl>
                                              <p:pRg st="4" end="4"/>
                                            </p:txEl>
                                          </p:spTgt>
                                        </p:tgtEl>
                                      </p:cBhvr>
                                    </p:animEffect>
                                    <p:animScale>
                                      <p:cBhvr>
                                        <p:cTn id="44" dur="770" decel="100000"/>
                                        <p:tgtEl>
                                          <p:spTgt spid="6149">
                                            <p:txEl>
                                              <p:pRg st="4" end="4"/>
                                            </p:txEl>
                                          </p:spTgt>
                                        </p:tgtEl>
                                      </p:cBhvr>
                                      <p:from x="10000" y="10000"/>
                                      <p:to x="200000" y="450000"/>
                                    </p:animScale>
                                    <p:animScale>
                                      <p:cBhvr>
                                        <p:cTn id="45" dur="1230" accel="100000" fill="hold">
                                          <p:stCondLst>
                                            <p:cond delay="770"/>
                                          </p:stCondLst>
                                        </p:cTn>
                                        <p:tgtEl>
                                          <p:spTgt spid="6149">
                                            <p:txEl>
                                              <p:pRg st="4" end="4"/>
                                            </p:txEl>
                                          </p:spTgt>
                                        </p:tgtEl>
                                      </p:cBhvr>
                                      <p:from x="200000" y="450000"/>
                                      <p:to x="100000" y="100000"/>
                                    </p:animScale>
                                    <p:set>
                                      <p:cBhvr>
                                        <p:cTn id="46" dur="770" fill="hold"/>
                                        <p:tgtEl>
                                          <p:spTgt spid="6149">
                                            <p:txEl>
                                              <p:pRg st="4" end="4"/>
                                            </p:txEl>
                                          </p:spTgt>
                                        </p:tgtEl>
                                        <p:attrNameLst>
                                          <p:attrName>ppt_x</p:attrName>
                                        </p:attrNameLst>
                                      </p:cBhvr>
                                      <p:to>
                                        <p:strVal val="(0.5)"/>
                                      </p:to>
                                    </p:set>
                                    <p:anim from="(0.5)" to="(#ppt_x)" calcmode="lin" valueType="num">
                                      <p:cBhvr>
                                        <p:cTn id="47" dur="1230" accel="100000" fill="hold">
                                          <p:stCondLst>
                                            <p:cond delay="770"/>
                                          </p:stCondLst>
                                        </p:cTn>
                                        <p:tgtEl>
                                          <p:spTgt spid="6149">
                                            <p:txEl>
                                              <p:pRg st="4" end="4"/>
                                            </p:txEl>
                                          </p:spTgt>
                                        </p:tgtEl>
                                        <p:attrNameLst>
                                          <p:attrName>ppt_x</p:attrName>
                                        </p:attrNameLst>
                                      </p:cBhvr>
                                    </p:anim>
                                    <p:set>
                                      <p:cBhvr>
                                        <p:cTn id="48" dur="770" fill="hold"/>
                                        <p:tgtEl>
                                          <p:spTgt spid="6149">
                                            <p:txEl>
                                              <p:pRg st="4" end="4"/>
                                            </p:txEl>
                                          </p:spTgt>
                                        </p:tgtEl>
                                        <p:attrNameLst>
                                          <p:attrName>ppt_y</p:attrName>
                                        </p:attrNameLst>
                                      </p:cBhvr>
                                      <p:to>
                                        <p:strVal val="(#ppt_y+0.4)"/>
                                      </p:to>
                                    </p:set>
                                    <p:anim from="(#ppt_y+0.4)" to="(#ppt_y)" calcmode="lin" valueType="num">
                                      <p:cBhvr>
                                        <p:cTn id="49" dur="1230" accel="100000" fill="hold">
                                          <p:stCondLst>
                                            <p:cond delay="770"/>
                                          </p:stCondLst>
                                        </p:cTn>
                                        <p:tgtEl>
                                          <p:spTgt spid="6149">
                                            <p:txEl>
                                              <p:pRg st="4" end="4"/>
                                            </p:txEl>
                                          </p:spTgt>
                                        </p:tgtEl>
                                        <p:attrNameLst>
                                          <p:attrName>ppt_y</p:attrName>
                                        </p:attrNameLst>
                                      </p:cBhvr>
                                    </p:anim>
                                  </p:childTnLst>
                                </p:cTn>
                              </p:par>
                            </p:childTnLst>
                          </p:cTn>
                        </p:par>
                      </p:childTnLst>
                    </p:cTn>
                  </p:par>
                  <p:par>
                    <p:cTn id="50" fill="hold">
                      <p:stCondLst>
                        <p:cond delay="indefinite"/>
                      </p:stCondLst>
                      <p:childTnLst>
                        <p:par>
                          <p:cTn id="51" fill="hold">
                            <p:stCondLst>
                              <p:cond delay="0"/>
                            </p:stCondLst>
                            <p:childTnLst>
                              <p:par>
                                <p:cTn id="52" presetID="47" presetClass="entr" presetSubtype="0" fill="hold" nodeType="clickEffect">
                                  <p:stCondLst>
                                    <p:cond delay="0"/>
                                  </p:stCondLst>
                                  <p:childTnLst>
                                    <p:set>
                                      <p:cBhvr>
                                        <p:cTn id="53" dur="1" fill="hold">
                                          <p:stCondLst>
                                            <p:cond delay="0"/>
                                          </p:stCondLst>
                                        </p:cTn>
                                        <p:tgtEl>
                                          <p:spTgt spid="6148">
                                            <p:txEl>
                                              <p:pRg st="0" end="0"/>
                                            </p:txEl>
                                          </p:spTgt>
                                        </p:tgtEl>
                                        <p:attrNameLst>
                                          <p:attrName>style.visibility</p:attrName>
                                        </p:attrNameLst>
                                      </p:cBhvr>
                                      <p:to>
                                        <p:strVal val="visible"/>
                                      </p:to>
                                    </p:set>
                                    <p:animEffect transition="in" filter="fade">
                                      <p:cBhvr>
                                        <p:cTn id="54" dur="1000"/>
                                        <p:tgtEl>
                                          <p:spTgt spid="6148">
                                            <p:txEl>
                                              <p:pRg st="0" end="0"/>
                                            </p:txEl>
                                          </p:spTgt>
                                        </p:tgtEl>
                                      </p:cBhvr>
                                    </p:animEffect>
                                    <p:anim calcmode="lin" valueType="num">
                                      <p:cBhvr>
                                        <p:cTn id="55" dur="1000" fill="hold"/>
                                        <p:tgtEl>
                                          <p:spTgt spid="6148">
                                            <p:txEl>
                                              <p:pRg st="0" end="0"/>
                                            </p:txEl>
                                          </p:spTgt>
                                        </p:tgtEl>
                                        <p:attrNameLst>
                                          <p:attrName>ppt_x</p:attrName>
                                        </p:attrNameLst>
                                      </p:cBhvr>
                                      <p:tavLst>
                                        <p:tav tm="0">
                                          <p:val>
                                            <p:strVal val="#ppt_x"/>
                                          </p:val>
                                        </p:tav>
                                        <p:tav tm="100000">
                                          <p:val>
                                            <p:strVal val="#ppt_x"/>
                                          </p:val>
                                        </p:tav>
                                      </p:tavLst>
                                    </p:anim>
                                    <p:anim calcmode="lin" valueType="num">
                                      <p:cBhvr>
                                        <p:cTn id="56" dur="1000" fill="hold"/>
                                        <p:tgtEl>
                                          <p:spTgt spid="6148">
                                            <p:txEl>
                                              <p:pRg st="0" end="0"/>
                                            </p:txEl>
                                          </p:spTgt>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0"/>
                                  </p:stCondLst>
                                  <p:childTnLst>
                                    <p:set>
                                      <p:cBhvr>
                                        <p:cTn id="58" dur="1" fill="hold">
                                          <p:stCondLst>
                                            <p:cond delay="0"/>
                                          </p:stCondLst>
                                        </p:cTn>
                                        <p:tgtEl>
                                          <p:spTgt spid="6147">
                                            <p:txEl>
                                              <p:pRg st="0" end="0"/>
                                            </p:txEl>
                                          </p:spTgt>
                                        </p:tgtEl>
                                        <p:attrNameLst>
                                          <p:attrName>style.visibility</p:attrName>
                                        </p:attrNameLst>
                                      </p:cBhvr>
                                      <p:to>
                                        <p:strVal val="visible"/>
                                      </p:to>
                                    </p:set>
                                    <p:animEffect transition="in" filter="fade">
                                      <p:cBhvr>
                                        <p:cTn id="59" dur="1000"/>
                                        <p:tgtEl>
                                          <p:spTgt spid="6147">
                                            <p:txEl>
                                              <p:pRg st="0" end="0"/>
                                            </p:txEl>
                                          </p:spTgt>
                                        </p:tgtEl>
                                      </p:cBhvr>
                                    </p:animEffect>
                                    <p:anim calcmode="lin" valueType="num">
                                      <p:cBhvr>
                                        <p:cTn id="60" dur="1000" fill="hold"/>
                                        <p:tgtEl>
                                          <p:spTgt spid="6147">
                                            <p:txEl>
                                              <p:pRg st="0" end="0"/>
                                            </p:txEl>
                                          </p:spTgt>
                                        </p:tgtEl>
                                        <p:attrNameLst>
                                          <p:attrName>ppt_x</p:attrName>
                                        </p:attrNameLst>
                                      </p:cBhvr>
                                      <p:tavLst>
                                        <p:tav tm="0">
                                          <p:val>
                                            <p:strVal val="#ppt_x"/>
                                          </p:val>
                                        </p:tav>
                                        <p:tav tm="100000">
                                          <p:val>
                                            <p:strVal val="#ppt_x"/>
                                          </p:val>
                                        </p:tav>
                                      </p:tavLst>
                                    </p:anim>
                                    <p:anim calcmode="lin" valueType="num">
                                      <p:cBhvr>
                                        <p:cTn id="61" dur="1000" fill="hold"/>
                                        <p:tgtEl>
                                          <p:spTgt spid="6147">
                                            <p:txEl>
                                              <p:pRg st="0" end="0"/>
                                            </p:txEl>
                                          </p:spTgt>
                                        </p:tgtEl>
                                        <p:attrNameLst>
                                          <p:attrName>ppt_y</p:attrName>
                                        </p:attrNameLst>
                                      </p:cBhvr>
                                      <p:tavLst>
                                        <p:tav tm="0">
                                          <p:val>
                                            <p:strVal val="#ppt_y-.1"/>
                                          </p:val>
                                        </p:tav>
                                        <p:tav tm="100000">
                                          <p:val>
                                            <p:strVal val="#ppt_y"/>
                                          </p:val>
                                        </p:tav>
                                      </p:tavLst>
                                    </p:anim>
                                  </p:childTnLst>
                                </p:cTn>
                              </p:par>
                              <p:par>
                                <p:cTn id="62" presetID="18" presetClass="entr" presetSubtype="12" fill="hold" nodeType="withEffect">
                                  <p:stCondLst>
                                    <p:cond delay="0"/>
                                  </p:stCondLst>
                                  <p:childTnLst>
                                    <p:set>
                                      <p:cBhvr>
                                        <p:cTn id="63" dur="1" fill="hold">
                                          <p:stCondLst>
                                            <p:cond delay="0"/>
                                          </p:stCondLst>
                                        </p:cTn>
                                        <p:tgtEl>
                                          <p:spTgt spid="6146"/>
                                        </p:tgtEl>
                                        <p:attrNameLst>
                                          <p:attrName>style.visibility</p:attrName>
                                        </p:attrNameLst>
                                      </p:cBhvr>
                                      <p:to>
                                        <p:strVal val="visible"/>
                                      </p:to>
                                    </p:set>
                                    <p:animEffect transition="in" filter="strips(downLeft)">
                                      <p:cBhvr>
                                        <p:cTn id="64"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43000">
              <a:schemeClr val="accent5">
                <a:lumMod val="20000"/>
                <a:lumOff val="80000"/>
              </a:schemeClr>
            </a:gs>
            <a:gs pos="43000">
              <a:schemeClr val="bg1"/>
            </a:gs>
            <a:gs pos="43000">
              <a:schemeClr val="bg1"/>
            </a:gs>
            <a:gs pos="43000">
              <a:schemeClr val="bg1"/>
            </a:gs>
            <a:gs pos="64999">
              <a:srgbClr val="F0EBD5"/>
            </a:gs>
            <a:gs pos="100000">
              <a:srgbClr val="D1C39F"/>
            </a:gs>
          </a:gsLst>
          <a:lin ang="2700000" scaled="1"/>
        </a:gradFill>
        <a:effectLst/>
      </p:bgPr>
    </p:bg>
    <p:spTree>
      <p:nvGrpSpPr>
        <p:cNvPr id="1" name=""/>
        <p:cNvGrpSpPr/>
        <p:nvPr/>
      </p:nvGrpSpPr>
      <p:grpSpPr>
        <a:xfrm>
          <a:off x="0" y="0"/>
          <a:ext cx="0" cy="0"/>
          <a:chOff x="0" y="0"/>
          <a:chExt cx="0" cy="0"/>
        </a:xfrm>
      </p:grpSpPr>
      <p:sp>
        <p:nvSpPr>
          <p:cNvPr id="7170" name="Прямоугольник 1"/>
          <p:cNvSpPr>
            <a:spLocks noChangeArrowheads="1"/>
          </p:cNvSpPr>
          <p:nvPr/>
        </p:nvSpPr>
        <p:spPr bwMode="auto">
          <a:xfrm>
            <a:off x="214313" y="1143000"/>
            <a:ext cx="5929312" cy="5694363"/>
          </a:xfrm>
          <a:prstGeom prst="rect">
            <a:avLst/>
          </a:prstGeom>
          <a:noFill/>
          <a:ln w="9525">
            <a:noFill/>
            <a:miter lim="800000"/>
            <a:headEnd/>
            <a:tailEnd/>
          </a:ln>
        </p:spPr>
        <p:txBody>
          <a:bodyPr>
            <a:spAutoFit/>
          </a:bodyPr>
          <a:lstStyle/>
          <a:p>
            <a:pPr algn="just"/>
            <a:r>
              <a:rPr lang="ru-RU" sz="2800">
                <a:latin typeface="Constantia" pitchFamily="18" charset="0"/>
              </a:rPr>
              <a:t>Блок – это последний дворянский поэт, который был ярким представителем университетской ученой профессорской культуры XIX века. Он жил и творил на рубеже веков и стал  последним великим поэтом, завершившим своим творчеством поэтические искания всего девятнадцатого века, и вместе с тем, его именем открывается первая, заглавная страница истории советской поэзии.</a:t>
            </a:r>
          </a:p>
        </p:txBody>
      </p:sp>
      <p:pic>
        <p:nvPicPr>
          <p:cNvPr id="7171" name="Picture 2" descr="F:\Images\photo1.jpg"/>
          <p:cNvPicPr>
            <a:picLocks noChangeAspect="1" noChangeArrowheads="1"/>
          </p:cNvPicPr>
          <p:nvPr/>
        </p:nvPicPr>
        <p:blipFill>
          <a:blip r:embed="rId2"/>
          <a:srcRect/>
          <a:stretch>
            <a:fillRect/>
          </a:stretch>
        </p:blipFill>
        <p:spPr bwMode="auto">
          <a:xfrm>
            <a:off x="6643688" y="1285875"/>
            <a:ext cx="1857375" cy="2428875"/>
          </a:xfrm>
          <a:prstGeom prst="rect">
            <a:avLst/>
          </a:prstGeom>
          <a:noFill/>
          <a:ln w="9525">
            <a:noFill/>
            <a:miter lim="800000"/>
            <a:headEnd/>
            <a:tailEnd/>
          </a:ln>
        </p:spPr>
      </p:pic>
      <p:pic>
        <p:nvPicPr>
          <p:cNvPr id="7172" name="Picture 4" descr="Автограф стихотворения А.А.Блока &quot;Гамаюн, птица вещая&quot;."/>
          <p:cNvPicPr>
            <a:picLocks noChangeAspect="1" noChangeArrowheads="1"/>
          </p:cNvPicPr>
          <p:nvPr/>
        </p:nvPicPr>
        <p:blipFill>
          <a:blip r:embed="rId3"/>
          <a:srcRect/>
          <a:stretch>
            <a:fillRect/>
          </a:stretch>
        </p:blipFill>
        <p:spPr bwMode="auto">
          <a:xfrm>
            <a:off x="6715125" y="4000500"/>
            <a:ext cx="1866900" cy="22288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checkerboard(across)">
                                      <p:cBhvr>
                                        <p:cTn id="7" dur="500"/>
                                        <p:tgtEl>
                                          <p:spTgt spid="7172"/>
                                        </p:tgtEl>
                                      </p:cBhvr>
                                    </p:animEffect>
                                  </p:childTnLst>
                                </p:cTn>
                              </p:par>
                              <p:par>
                                <p:cTn id="8" presetID="23" presetClass="entr" presetSubtype="16" fill="hold" nodeType="withEffect">
                                  <p:stCondLst>
                                    <p:cond delay="0"/>
                                  </p:stCondLst>
                                  <p:childTnLst>
                                    <p:set>
                                      <p:cBhvr>
                                        <p:cTn id="9" dur="1" fill="hold">
                                          <p:stCondLst>
                                            <p:cond delay="0"/>
                                          </p:stCondLst>
                                        </p:cTn>
                                        <p:tgtEl>
                                          <p:spTgt spid="7170">
                                            <p:txEl>
                                              <p:pRg st="0" end="0"/>
                                            </p:txEl>
                                          </p:spTgt>
                                        </p:tgtEl>
                                        <p:attrNameLst>
                                          <p:attrName>style.visibility</p:attrName>
                                        </p:attrNameLst>
                                      </p:cBhvr>
                                      <p:to>
                                        <p:strVal val="visible"/>
                                      </p:to>
                                    </p:set>
                                    <p:anim calcmode="lin" valueType="num">
                                      <p:cBhvr>
                                        <p:cTn id="10" dur="500" fill="hold"/>
                                        <p:tgtEl>
                                          <p:spTgt spid="7170">
                                            <p:txEl>
                                              <p:pRg st="0" end="0"/>
                                            </p:txEl>
                                          </p:spTgt>
                                        </p:tgtEl>
                                        <p:attrNameLst>
                                          <p:attrName>ppt_w</p:attrName>
                                        </p:attrNameLst>
                                      </p:cBhvr>
                                      <p:tavLst>
                                        <p:tav tm="0">
                                          <p:val>
                                            <p:fltVal val="0"/>
                                          </p:val>
                                        </p:tav>
                                        <p:tav tm="100000">
                                          <p:val>
                                            <p:strVal val="#ppt_w"/>
                                          </p:val>
                                        </p:tav>
                                      </p:tavLst>
                                    </p:anim>
                                    <p:anim calcmode="lin" valueType="num">
                                      <p:cBhvr>
                                        <p:cTn id="11" dur="500" fill="hold"/>
                                        <p:tgtEl>
                                          <p:spTgt spid="7170">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2" fill="hold">
                      <p:stCondLst>
                        <p:cond delay="indefinite"/>
                      </p:stCondLst>
                      <p:childTnLst>
                        <p:par>
                          <p:cTn id="13" fill="hold">
                            <p:stCondLst>
                              <p:cond delay="0"/>
                            </p:stCondLst>
                            <p:childTnLst>
                              <p:par>
                                <p:cTn id="14" presetID="5" presetClass="entr" presetSubtype="10" fill="hold" nodeType="clickEffect">
                                  <p:stCondLst>
                                    <p:cond delay="0"/>
                                  </p:stCondLst>
                                  <p:childTnLst>
                                    <p:set>
                                      <p:cBhvr>
                                        <p:cTn id="15" dur="1" fill="hold">
                                          <p:stCondLst>
                                            <p:cond delay="0"/>
                                          </p:stCondLst>
                                        </p:cTn>
                                        <p:tgtEl>
                                          <p:spTgt spid="7171"/>
                                        </p:tgtEl>
                                        <p:attrNameLst>
                                          <p:attrName>style.visibility</p:attrName>
                                        </p:attrNameLst>
                                      </p:cBhvr>
                                      <p:to>
                                        <p:strVal val="visible"/>
                                      </p:to>
                                    </p:set>
                                    <p:animEffect transition="in" filter="checkerboard(across)">
                                      <p:cBhvr>
                                        <p:cTn id="16" dur="500"/>
                                        <p:tgtEl>
                                          <p:spTgt spid="7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accent3">
                <a:lumMod val="20000"/>
                <a:lumOff val="8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9218" name="Прямоугольник 1"/>
          <p:cNvSpPr>
            <a:spLocks noChangeArrowheads="1"/>
          </p:cNvSpPr>
          <p:nvPr/>
        </p:nvSpPr>
        <p:spPr bwMode="auto">
          <a:xfrm>
            <a:off x="3571875" y="928688"/>
            <a:ext cx="4572000" cy="5632450"/>
          </a:xfrm>
          <a:prstGeom prst="rect">
            <a:avLst/>
          </a:prstGeom>
          <a:noFill/>
          <a:ln w="9525">
            <a:noFill/>
            <a:miter lim="800000"/>
            <a:headEnd/>
            <a:tailEnd/>
          </a:ln>
        </p:spPr>
        <p:txBody>
          <a:bodyPr>
            <a:spAutoFit/>
          </a:bodyPr>
          <a:lstStyle/>
          <a:p>
            <a:pPr algn="just"/>
            <a:r>
              <a:rPr lang="ru-RU">
                <a:latin typeface="Constantia" pitchFamily="18" charset="0"/>
              </a:rPr>
              <a:t>Блок, родившийся в прекрасной дворянской среде, идет по пути, какой обыкновенен для детей того круга: учится в гимназии, принимает участие в театральных спектаклях, которые происходили в подмосковном имении Шахматово, где семья проводила каждое лето. И вот в одном из спектаклей в 1897 году, когда ему было 17 лет, он играет Гамлета, а Любовь Дмитриевна Менделеева – Менделеевы были соседями по даче  – играет Офелию. Из этого театрального спектакля вырастает не просто влюбленность, а любовь, которую Блок несет через всю свою жизнь, несмотря на то, что это очень сложная, трагическая, горькая история, но это любовь, которая продолжалась в течение четверти века.</a:t>
            </a:r>
          </a:p>
          <a:p>
            <a:endParaRPr lang="ru-RU">
              <a:latin typeface="Constantia" pitchFamily="18" charset="0"/>
            </a:endParaRPr>
          </a:p>
        </p:txBody>
      </p:sp>
      <p:pic>
        <p:nvPicPr>
          <p:cNvPr id="9219" name="Picture 2" descr="F:\Images\photo2.jpg"/>
          <p:cNvPicPr>
            <a:picLocks noChangeAspect="1" noChangeArrowheads="1"/>
          </p:cNvPicPr>
          <p:nvPr/>
        </p:nvPicPr>
        <p:blipFill>
          <a:blip r:embed="rId2"/>
          <a:srcRect/>
          <a:stretch>
            <a:fillRect/>
          </a:stretch>
        </p:blipFill>
        <p:spPr bwMode="auto">
          <a:xfrm>
            <a:off x="357188" y="4429125"/>
            <a:ext cx="2409825" cy="1752600"/>
          </a:xfrm>
          <a:prstGeom prst="rect">
            <a:avLst/>
          </a:prstGeom>
          <a:noFill/>
          <a:ln w="9525">
            <a:noFill/>
            <a:miter lim="800000"/>
            <a:headEnd/>
            <a:tailEnd/>
          </a:ln>
        </p:spPr>
      </p:pic>
      <p:pic>
        <p:nvPicPr>
          <p:cNvPr id="9220" name="Picture 4" descr="C:\Documents and Settings\Лена\Мои документы\Мои рисунки\3999-089.jpg"/>
          <p:cNvPicPr>
            <a:picLocks noChangeAspect="1" noChangeArrowheads="1"/>
          </p:cNvPicPr>
          <p:nvPr/>
        </p:nvPicPr>
        <p:blipFill>
          <a:blip r:embed="rId3"/>
          <a:srcRect/>
          <a:stretch>
            <a:fillRect/>
          </a:stretch>
        </p:blipFill>
        <p:spPr bwMode="auto">
          <a:xfrm>
            <a:off x="428625" y="1000125"/>
            <a:ext cx="2000250" cy="30718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checkerboard(across)">
                                      <p:cBhvr>
                                        <p:cTn id="7" dur="500"/>
                                        <p:tgtEl>
                                          <p:spTgt spid="9220"/>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9218">
                                            <p:txEl>
                                              <p:pRg st="0" end="0"/>
                                            </p:txEl>
                                          </p:spTgt>
                                        </p:tgtEl>
                                        <p:attrNameLst>
                                          <p:attrName>style.visibility</p:attrName>
                                        </p:attrNameLst>
                                      </p:cBhvr>
                                      <p:to>
                                        <p:strVal val="visible"/>
                                      </p:to>
                                    </p:set>
                                    <p:anim calcmode="lin" valueType="num">
                                      <p:cBhvr>
                                        <p:cTn id="12" dur="500" fill="hold"/>
                                        <p:tgtEl>
                                          <p:spTgt spid="9218">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9218">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nodeType="clickEffect">
                                  <p:stCondLst>
                                    <p:cond delay="0"/>
                                  </p:stCondLst>
                                  <p:childTnLst>
                                    <p:set>
                                      <p:cBhvr>
                                        <p:cTn id="17" dur="1" fill="hold">
                                          <p:stCondLst>
                                            <p:cond delay="0"/>
                                          </p:stCondLst>
                                        </p:cTn>
                                        <p:tgtEl>
                                          <p:spTgt spid="9219"/>
                                        </p:tgtEl>
                                        <p:attrNameLst>
                                          <p:attrName>style.visibility</p:attrName>
                                        </p:attrNameLst>
                                      </p:cBhvr>
                                      <p:to>
                                        <p:strVal val="visible"/>
                                      </p:to>
                                    </p:set>
                                    <p:animEffect transition="in" filter="checkerboard(across)">
                                      <p:cBhvr>
                                        <p:cTn id="18" dur="500"/>
                                        <p:tgtEl>
                                          <p:spTgt spid="92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accent4">
                <a:lumMod val="20000"/>
                <a:lumOff val="8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pic>
        <p:nvPicPr>
          <p:cNvPr id="9218" name="Picture 3" descr="Фрагменты выставки"/>
          <p:cNvPicPr>
            <a:picLocks noChangeAspect="1" noChangeArrowheads="1"/>
          </p:cNvPicPr>
          <p:nvPr/>
        </p:nvPicPr>
        <p:blipFill>
          <a:blip r:embed="rId2"/>
          <a:srcRect/>
          <a:stretch>
            <a:fillRect/>
          </a:stretch>
        </p:blipFill>
        <p:spPr bwMode="auto">
          <a:xfrm>
            <a:off x="0" y="4786313"/>
            <a:ext cx="2571750" cy="1790700"/>
          </a:xfrm>
          <a:prstGeom prst="rect">
            <a:avLst/>
          </a:prstGeom>
          <a:noFill/>
          <a:ln w="9525">
            <a:noFill/>
            <a:miter lim="800000"/>
            <a:headEnd/>
            <a:tailEnd/>
          </a:ln>
        </p:spPr>
      </p:pic>
      <p:sp>
        <p:nvSpPr>
          <p:cNvPr id="10243" name="TextBox 2"/>
          <p:cNvSpPr txBox="1">
            <a:spLocks noChangeArrowheads="1"/>
          </p:cNvSpPr>
          <p:nvPr/>
        </p:nvSpPr>
        <p:spPr bwMode="auto">
          <a:xfrm>
            <a:off x="0" y="1000125"/>
            <a:ext cx="8572500" cy="3416300"/>
          </a:xfrm>
          <a:prstGeom prst="rect">
            <a:avLst/>
          </a:prstGeom>
          <a:noFill/>
          <a:ln w="9525">
            <a:noFill/>
            <a:miter lim="800000"/>
            <a:headEnd/>
            <a:tailEnd/>
          </a:ln>
        </p:spPr>
        <p:txBody>
          <a:bodyPr>
            <a:spAutoFit/>
          </a:bodyPr>
          <a:lstStyle/>
          <a:p>
            <a:pPr algn="just"/>
            <a:r>
              <a:rPr lang="ru-RU"/>
              <a:t>Первый момент поэтического самосознания Блока, его начало как  большого русского поэта, мы ведем от «Стихов о Прекрасной Даме». Все стихотворения этого цикла овеяны мистической, загадочной, волшебной атмосферой. Всё здесь «робко и темно», зыбко и туманно, подчас неуловимо: только «намёк» весенней песни, только клочок светлого неба, какие-то отблески, какие-то «клики»…</a:t>
            </a:r>
          </a:p>
          <a:p>
            <a:pPr algn="just"/>
            <a:r>
              <a:rPr lang="ru-RU"/>
              <a:t>И всё это- знаки «нездешних надежд» на вселенское «непостижимое чудо», на явление Вечной Девы, Прекрасной Дамы, «величавой Вечной Жены», «Девы-Зари-Купины», в образе которой для  А.Блока воплощалось некое воссоединенное  божественное  начало, долженствующее «спасти мир» и возродить человечество к новой, идеально-совершенной жизни.</a:t>
            </a:r>
          </a:p>
          <a:p>
            <a:endParaRPr lang="ru-RU"/>
          </a:p>
        </p:txBody>
      </p:sp>
      <p:sp>
        <p:nvSpPr>
          <p:cNvPr id="4" name="TextBox 3"/>
          <p:cNvSpPr txBox="1"/>
          <p:nvPr/>
        </p:nvSpPr>
        <p:spPr>
          <a:xfrm>
            <a:off x="4071938" y="4786313"/>
            <a:ext cx="3571875" cy="1200150"/>
          </a:xfrm>
          <a:prstGeom prst="rect">
            <a:avLst/>
          </a:prstGeom>
          <a:noFill/>
        </p:spPr>
        <p:txBody>
          <a:bodyPr>
            <a:spAutoFit/>
          </a:bodyPr>
          <a:lstStyle/>
          <a:p>
            <a:pPr algn="just">
              <a:defRPr/>
            </a:pPr>
            <a:r>
              <a:rPr lang="ru-RU" dirty="0">
                <a:solidFill>
                  <a:schemeClr val="bg2">
                    <a:lumMod val="50000"/>
                  </a:schemeClr>
                </a:solidFill>
              </a:rPr>
              <a:t>Вхожу я в темные храмы,</a:t>
            </a:r>
          </a:p>
          <a:p>
            <a:pPr algn="just">
              <a:defRPr/>
            </a:pPr>
            <a:r>
              <a:rPr lang="ru-RU" dirty="0">
                <a:solidFill>
                  <a:schemeClr val="bg2">
                    <a:lumMod val="50000"/>
                  </a:schemeClr>
                </a:solidFill>
              </a:rPr>
              <a:t>Совершаю бедный обряд.</a:t>
            </a:r>
          </a:p>
          <a:p>
            <a:pPr algn="just">
              <a:defRPr/>
            </a:pPr>
            <a:r>
              <a:rPr lang="ru-RU" dirty="0">
                <a:solidFill>
                  <a:schemeClr val="bg2">
                    <a:lumMod val="50000"/>
                  </a:schemeClr>
                </a:solidFill>
              </a:rPr>
              <a:t>Там жду я Прекрасной Дамы</a:t>
            </a:r>
          </a:p>
          <a:p>
            <a:pPr algn="just">
              <a:defRPr/>
            </a:pPr>
            <a:r>
              <a:rPr lang="ru-RU" dirty="0">
                <a:solidFill>
                  <a:schemeClr val="bg2">
                    <a:lumMod val="50000"/>
                  </a:schemeClr>
                </a:solidFill>
              </a:rPr>
              <a:t>В мерцанье красных лампад.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 calcmode="lin" valueType="num">
                                      <p:cBhvr>
                                        <p:cTn id="7" dur="500" fill="hold"/>
                                        <p:tgtEl>
                                          <p:spTgt spid="1024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0243">
                                            <p:txEl>
                                              <p:pRg st="0" end="0"/>
                                            </p:txEl>
                                          </p:spTgt>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10243">
                                            <p:txEl>
                                              <p:pRg st="1" end="1"/>
                                            </p:txEl>
                                          </p:spTgt>
                                        </p:tgtEl>
                                        <p:attrNameLst>
                                          <p:attrName>style.visibility</p:attrName>
                                        </p:attrNameLst>
                                      </p:cBhvr>
                                      <p:to>
                                        <p:strVal val="visible"/>
                                      </p:to>
                                    </p:set>
                                    <p:anim calcmode="lin" valueType="num">
                                      <p:cBhvr>
                                        <p:cTn id="11" dur="500" fill="hold"/>
                                        <p:tgtEl>
                                          <p:spTgt spid="10243">
                                            <p:txEl>
                                              <p:pRg st="1" end="1"/>
                                            </p:txEl>
                                          </p:spTgt>
                                        </p:tgtEl>
                                        <p:attrNameLst>
                                          <p:attrName>ppt_w</p:attrName>
                                        </p:attrNameLst>
                                      </p:cBhvr>
                                      <p:tavLst>
                                        <p:tav tm="0">
                                          <p:val>
                                            <p:fltVal val="0"/>
                                          </p:val>
                                        </p:tav>
                                        <p:tav tm="100000">
                                          <p:val>
                                            <p:strVal val="#ppt_w"/>
                                          </p:val>
                                        </p:tav>
                                      </p:tavLst>
                                    </p:anim>
                                    <p:anim calcmode="lin" valueType="num">
                                      <p:cBhvr>
                                        <p:cTn id="12" dur="500" fill="hold"/>
                                        <p:tgtEl>
                                          <p:spTgt spid="10243">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27" presetClass="entr" presetSubtype="0" fill="hold" nodeType="clickEffect">
                                  <p:stCondLst>
                                    <p:cond delay="0"/>
                                  </p:stCondLst>
                                  <p:iterate type="lt">
                                    <p:tmPct val="50000"/>
                                  </p:iterate>
                                  <p:childTnLst>
                                    <p:set>
                                      <p:cBhvr>
                                        <p:cTn id="16" dur="1" fill="hold">
                                          <p:stCondLst>
                                            <p:cond delay="0"/>
                                          </p:stCondLst>
                                        </p:cTn>
                                        <p:tgtEl>
                                          <p:spTgt spid="4">
                                            <p:txEl>
                                              <p:pRg st="0" end="0"/>
                                            </p:txEl>
                                          </p:spTgt>
                                        </p:tgtEl>
                                        <p:attrNameLst>
                                          <p:attrName>style.visibility</p:attrName>
                                        </p:attrNameLst>
                                      </p:cBhvr>
                                      <p:to>
                                        <p:strVal val="visible"/>
                                      </p:to>
                                    </p:set>
                                    <p:anim calcmode="discrete" valueType="clr">
                                      <p:cBhvr override="childStyle">
                                        <p:cTn id="17" dur="80"/>
                                        <p:tgtEl>
                                          <p:spTgt spid="4">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4">
                                            <p:txEl>
                                              <p:pRg st="0" end="0"/>
                                            </p:txEl>
                                          </p:spTgt>
                                        </p:tgtEl>
                                        <p:attrNameLst>
                                          <p:attrName>fillcolor</p:attrName>
                                        </p:attrNameLst>
                                      </p:cBhvr>
                                      <p:tavLst>
                                        <p:tav tm="0">
                                          <p:val>
                                            <p:clrVal>
                                              <a:schemeClr val="accent2"/>
                                            </p:clrVal>
                                          </p:val>
                                        </p:tav>
                                        <p:tav tm="50000">
                                          <p:val>
                                            <p:clrVal>
                                              <a:schemeClr val="hlink"/>
                                            </p:clrVal>
                                          </p:val>
                                        </p:tav>
                                      </p:tavLst>
                                    </p:anim>
                                    <p:set>
                                      <p:cBhvr>
                                        <p:cTn id="19" dur="80"/>
                                        <p:tgtEl>
                                          <p:spTgt spid="4">
                                            <p:txEl>
                                              <p:pRg st="0" end="0"/>
                                            </p:txEl>
                                          </p:spTgt>
                                        </p:tgtEl>
                                        <p:attrNameLst>
                                          <p:attrName>fill.type</p:attrName>
                                        </p:attrNameLst>
                                      </p:cBhvr>
                                      <p:to>
                                        <p:strVal val="solid"/>
                                      </p:to>
                                    </p:set>
                                  </p:childTnLst>
                                </p:cTn>
                              </p:par>
                              <p:par>
                                <p:cTn id="20" presetID="27" presetClass="entr" presetSubtype="0" fill="hold" nodeType="withEffect">
                                  <p:stCondLst>
                                    <p:cond delay="0"/>
                                  </p:stCondLst>
                                  <p:iterate type="lt">
                                    <p:tmPct val="50000"/>
                                  </p:iterate>
                                  <p:childTnLst>
                                    <p:set>
                                      <p:cBhvr>
                                        <p:cTn id="21" dur="1" fill="hold">
                                          <p:stCondLst>
                                            <p:cond delay="0"/>
                                          </p:stCondLst>
                                        </p:cTn>
                                        <p:tgtEl>
                                          <p:spTgt spid="4">
                                            <p:txEl>
                                              <p:pRg st="1" end="1"/>
                                            </p:txEl>
                                          </p:spTgt>
                                        </p:tgtEl>
                                        <p:attrNameLst>
                                          <p:attrName>style.visibility</p:attrName>
                                        </p:attrNameLst>
                                      </p:cBhvr>
                                      <p:to>
                                        <p:strVal val="visible"/>
                                      </p:to>
                                    </p:set>
                                    <p:anim calcmode="discrete" valueType="clr">
                                      <p:cBhvr override="childStyle">
                                        <p:cTn id="22" dur="80"/>
                                        <p:tgtEl>
                                          <p:spTgt spid="4">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4">
                                            <p:txEl>
                                              <p:pRg st="1" end="1"/>
                                            </p:txEl>
                                          </p:spTgt>
                                        </p:tgtEl>
                                        <p:attrNameLst>
                                          <p:attrName>fillcolor</p:attrName>
                                        </p:attrNameLst>
                                      </p:cBhvr>
                                      <p:tavLst>
                                        <p:tav tm="0">
                                          <p:val>
                                            <p:clrVal>
                                              <a:schemeClr val="accent2"/>
                                            </p:clrVal>
                                          </p:val>
                                        </p:tav>
                                        <p:tav tm="50000">
                                          <p:val>
                                            <p:clrVal>
                                              <a:schemeClr val="hlink"/>
                                            </p:clrVal>
                                          </p:val>
                                        </p:tav>
                                      </p:tavLst>
                                    </p:anim>
                                    <p:set>
                                      <p:cBhvr>
                                        <p:cTn id="24" dur="80"/>
                                        <p:tgtEl>
                                          <p:spTgt spid="4">
                                            <p:txEl>
                                              <p:pRg st="1" end="1"/>
                                            </p:txEl>
                                          </p:spTgt>
                                        </p:tgtEl>
                                        <p:attrNameLst>
                                          <p:attrName>fill.type</p:attrName>
                                        </p:attrNameLst>
                                      </p:cBhvr>
                                      <p:to>
                                        <p:strVal val="solid"/>
                                      </p:to>
                                    </p:set>
                                  </p:childTnLst>
                                </p:cTn>
                              </p:par>
                              <p:par>
                                <p:cTn id="25" presetID="27" presetClass="entr" presetSubtype="0" fill="hold" nodeType="withEffect">
                                  <p:stCondLst>
                                    <p:cond delay="0"/>
                                  </p:stCondLst>
                                  <p:iterate type="lt">
                                    <p:tmPct val="50000"/>
                                  </p:iterate>
                                  <p:childTnLst>
                                    <p:set>
                                      <p:cBhvr>
                                        <p:cTn id="26" dur="1" fill="hold">
                                          <p:stCondLst>
                                            <p:cond delay="0"/>
                                          </p:stCondLst>
                                        </p:cTn>
                                        <p:tgtEl>
                                          <p:spTgt spid="4">
                                            <p:txEl>
                                              <p:pRg st="2" end="2"/>
                                            </p:txEl>
                                          </p:spTgt>
                                        </p:tgtEl>
                                        <p:attrNameLst>
                                          <p:attrName>style.visibility</p:attrName>
                                        </p:attrNameLst>
                                      </p:cBhvr>
                                      <p:to>
                                        <p:strVal val="visible"/>
                                      </p:to>
                                    </p:set>
                                    <p:anim calcmode="discrete" valueType="clr">
                                      <p:cBhvr override="childStyle">
                                        <p:cTn id="27" dur="80"/>
                                        <p:tgtEl>
                                          <p:spTgt spid="4">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8" dur="80"/>
                                        <p:tgtEl>
                                          <p:spTgt spid="4">
                                            <p:txEl>
                                              <p:pRg st="2" end="2"/>
                                            </p:txEl>
                                          </p:spTgt>
                                        </p:tgtEl>
                                        <p:attrNameLst>
                                          <p:attrName>fillcolor</p:attrName>
                                        </p:attrNameLst>
                                      </p:cBhvr>
                                      <p:tavLst>
                                        <p:tav tm="0">
                                          <p:val>
                                            <p:clrVal>
                                              <a:schemeClr val="accent2"/>
                                            </p:clrVal>
                                          </p:val>
                                        </p:tav>
                                        <p:tav tm="50000">
                                          <p:val>
                                            <p:clrVal>
                                              <a:schemeClr val="hlink"/>
                                            </p:clrVal>
                                          </p:val>
                                        </p:tav>
                                      </p:tavLst>
                                    </p:anim>
                                    <p:set>
                                      <p:cBhvr>
                                        <p:cTn id="29" dur="80"/>
                                        <p:tgtEl>
                                          <p:spTgt spid="4">
                                            <p:txEl>
                                              <p:pRg st="2" end="2"/>
                                            </p:txEl>
                                          </p:spTgt>
                                        </p:tgtEl>
                                        <p:attrNameLst>
                                          <p:attrName>fill.type</p:attrName>
                                        </p:attrNameLst>
                                      </p:cBhvr>
                                      <p:to>
                                        <p:strVal val="solid"/>
                                      </p:to>
                                    </p:set>
                                  </p:childTnLst>
                                </p:cTn>
                              </p:par>
                              <p:par>
                                <p:cTn id="30" presetID="27" presetClass="entr" presetSubtype="0" fill="hold" nodeType="withEffect">
                                  <p:stCondLst>
                                    <p:cond delay="0"/>
                                  </p:stCondLst>
                                  <p:iterate type="lt">
                                    <p:tmPct val="50000"/>
                                  </p:iterate>
                                  <p:childTnLst>
                                    <p:set>
                                      <p:cBhvr>
                                        <p:cTn id="31" dur="1" fill="hold">
                                          <p:stCondLst>
                                            <p:cond delay="0"/>
                                          </p:stCondLst>
                                        </p:cTn>
                                        <p:tgtEl>
                                          <p:spTgt spid="4">
                                            <p:txEl>
                                              <p:pRg st="3" end="3"/>
                                            </p:txEl>
                                          </p:spTgt>
                                        </p:tgtEl>
                                        <p:attrNameLst>
                                          <p:attrName>style.visibility</p:attrName>
                                        </p:attrNameLst>
                                      </p:cBhvr>
                                      <p:to>
                                        <p:strVal val="visible"/>
                                      </p:to>
                                    </p:set>
                                    <p:anim calcmode="discrete" valueType="clr">
                                      <p:cBhvr override="childStyle">
                                        <p:cTn id="32" dur="80"/>
                                        <p:tgtEl>
                                          <p:spTgt spid="4">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3" dur="80"/>
                                        <p:tgtEl>
                                          <p:spTgt spid="4">
                                            <p:txEl>
                                              <p:pRg st="3" end="3"/>
                                            </p:txEl>
                                          </p:spTgt>
                                        </p:tgtEl>
                                        <p:attrNameLst>
                                          <p:attrName>fillcolor</p:attrName>
                                        </p:attrNameLst>
                                      </p:cBhvr>
                                      <p:tavLst>
                                        <p:tav tm="0">
                                          <p:val>
                                            <p:clrVal>
                                              <a:schemeClr val="accent2"/>
                                            </p:clrVal>
                                          </p:val>
                                        </p:tav>
                                        <p:tav tm="50000">
                                          <p:val>
                                            <p:clrVal>
                                              <a:schemeClr val="hlink"/>
                                            </p:clrVal>
                                          </p:val>
                                        </p:tav>
                                      </p:tavLst>
                                    </p:anim>
                                    <p:set>
                                      <p:cBhvr>
                                        <p:cTn id="34" dur="80"/>
                                        <p:tgtEl>
                                          <p:spTgt spid="4">
                                            <p:txEl>
                                              <p:pRg st="3" end="3"/>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59000">
              <a:schemeClr val="bg1">
                <a:lumMod val="95000"/>
              </a:schemeClr>
            </a:gs>
            <a:gs pos="64999">
              <a:srgbClr val="F0EBD5"/>
            </a:gs>
            <a:gs pos="100000">
              <a:srgbClr val="D1C39F"/>
            </a:gs>
          </a:gsLst>
          <a:lin ang="2700000" scaled="1"/>
          <a:tileRect/>
        </a:gradFill>
        <a:effectLst/>
      </p:bgPr>
    </p:bg>
    <p:spTree>
      <p:nvGrpSpPr>
        <p:cNvPr id="1" name=""/>
        <p:cNvGrpSpPr/>
        <p:nvPr/>
      </p:nvGrpSpPr>
      <p:grpSpPr>
        <a:xfrm>
          <a:off x="0" y="0"/>
          <a:ext cx="0" cy="0"/>
          <a:chOff x="0" y="0"/>
          <a:chExt cx="0" cy="0"/>
        </a:xfrm>
      </p:grpSpPr>
      <p:sp>
        <p:nvSpPr>
          <p:cNvPr id="11266" name="TextBox 1"/>
          <p:cNvSpPr txBox="1">
            <a:spLocks noChangeArrowheads="1"/>
          </p:cNvSpPr>
          <p:nvPr/>
        </p:nvSpPr>
        <p:spPr bwMode="auto">
          <a:xfrm>
            <a:off x="214313" y="928688"/>
            <a:ext cx="5500687" cy="1323439"/>
          </a:xfrm>
          <a:prstGeom prst="rect">
            <a:avLst/>
          </a:prstGeom>
          <a:noFill/>
          <a:ln w="9525">
            <a:noFill/>
            <a:miter lim="800000"/>
            <a:headEnd/>
            <a:tailEnd/>
          </a:ln>
        </p:spPr>
        <p:txBody>
          <a:bodyPr>
            <a:spAutoFit/>
          </a:bodyPr>
          <a:lstStyle/>
          <a:p>
            <a:pPr algn="ctr"/>
            <a:r>
              <a:rPr lang="ru-RU" sz="2400" dirty="0">
                <a:solidFill>
                  <a:srgbClr val="7030A0"/>
                </a:solidFill>
              </a:rPr>
              <a:t>Образ Прекрасной Дамы в ранней лирике </a:t>
            </a:r>
            <a:r>
              <a:rPr lang="ru-RU" sz="2400" dirty="0" smtClean="0">
                <a:solidFill>
                  <a:srgbClr val="7030A0"/>
                </a:solidFill>
              </a:rPr>
              <a:t>А.Блока</a:t>
            </a:r>
          </a:p>
          <a:p>
            <a:pPr algn="ctr"/>
            <a:r>
              <a:rPr lang="ru-RU" sz="1600" dirty="0" smtClean="0">
                <a:solidFill>
                  <a:srgbClr val="7030A0"/>
                </a:solidFill>
              </a:rPr>
              <a:t>Анализ стихотворения « Предчувствую тебя,</a:t>
            </a:r>
          </a:p>
          <a:p>
            <a:pPr algn="ctr"/>
            <a:r>
              <a:rPr lang="ru-RU" sz="1600" smtClean="0">
                <a:solidFill>
                  <a:srgbClr val="7030A0"/>
                </a:solidFill>
              </a:rPr>
              <a:t>года проходят мимо …»</a:t>
            </a:r>
            <a:endParaRPr lang="ru-RU" sz="1600" dirty="0">
              <a:solidFill>
                <a:srgbClr val="7030A0"/>
              </a:solidFill>
            </a:endParaRPr>
          </a:p>
        </p:txBody>
      </p:sp>
      <p:sp>
        <p:nvSpPr>
          <p:cNvPr id="11267" name="TextBox 2"/>
          <p:cNvSpPr txBox="1">
            <a:spLocks noChangeArrowheads="1"/>
          </p:cNvSpPr>
          <p:nvPr/>
        </p:nvSpPr>
        <p:spPr bwMode="auto">
          <a:xfrm>
            <a:off x="857250" y="2286000"/>
            <a:ext cx="4929188" cy="2586038"/>
          </a:xfrm>
          <a:prstGeom prst="rect">
            <a:avLst/>
          </a:prstGeom>
          <a:noFill/>
          <a:ln w="9525">
            <a:noFill/>
            <a:miter lim="800000"/>
            <a:headEnd/>
            <a:tailEnd/>
          </a:ln>
        </p:spPr>
        <p:txBody>
          <a:bodyPr>
            <a:spAutoFit/>
          </a:bodyPr>
          <a:lstStyle/>
          <a:p>
            <a:pPr marL="342900" indent="-342900">
              <a:buFontTx/>
              <a:buAutoNum type="arabicPeriod"/>
            </a:pPr>
            <a:r>
              <a:rPr lang="ru-RU">
                <a:solidFill>
                  <a:srgbClr val="00B0F0"/>
                </a:solidFill>
              </a:rPr>
              <a:t>Героиня бесплотна, лишена внешних черт.</a:t>
            </a:r>
          </a:p>
          <a:p>
            <a:pPr marL="342900" indent="-342900">
              <a:buFontTx/>
              <a:buAutoNum type="arabicPeriod"/>
            </a:pPr>
            <a:r>
              <a:rPr lang="ru-RU">
                <a:solidFill>
                  <a:srgbClr val="00B0F0"/>
                </a:solidFill>
              </a:rPr>
              <a:t>Образ возникает лишь  в сознании героя.</a:t>
            </a:r>
          </a:p>
          <a:p>
            <a:pPr marL="342900" indent="-342900" algn="just">
              <a:buFontTx/>
              <a:buAutoNum type="arabicPeriod"/>
            </a:pPr>
            <a:r>
              <a:rPr lang="ru-RU">
                <a:solidFill>
                  <a:srgbClr val="00B0F0"/>
                </a:solidFill>
              </a:rPr>
              <a:t>Обстановка храма ( красные лампады, высокие колонны) и глубокие</a:t>
            </a:r>
          </a:p>
          <a:p>
            <a:pPr marL="342900" indent="-342900" algn="just"/>
            <a:r>
              <a:rPr lang="ru-RU">
                <a:solidFill>
                  <a:srgbClr val="00B0F0"/>
                </a:solidFill>
              </a:rPr>
              <a:t>     цвета ( темные, красный) создают образ возвышенный, божественнный,</a:t>
            </a:r>
          </a:p>
          <a:p>
            <a:pPr marL="342900" indent="-342900" algn="just"/>
            <a:r>
              <a:rPr lang="ru-RU">
                <a:solidFill>
                  <a:srgbClr val="00B0F0"/>
                </a:solidFill>
              </a:rPr>
              <a:t>     неземной.</a:t>
            </a:r>
          </a:p>
        </p:txBody>
      </p:sp>
      <p:cxnSp>
        <p:nvCxnSpPr>
          <p:cNvPr id="5" name="Прямая со стрелкой 4"/>
          <p:cNvCxnSpPr/>
          <p:nvPr/>
        </p:nvCxnSpPr>
        <p:spPr>
          <a:xfrm rot="16200000" flipH="1">
            <a:off x="1607344" y="4964907"/>
            <a:ext cx="928687" cy="85725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 name="Прямая со стрелкой 6"/>
          <p:cNvCxnSpPr/>
          <p:nvPr/>
        </p:nvCxnSpPr>
        <p:spPr>
          <a:xfrm rot="5400000">
            <a:off x="3607594" y="5036344"/>
            <a:ext cx="1000125" cy="64293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1270" name="TextBox 14"/>
          <p:cNvSpPr txBox="1">
            <a:spLocks noChangeArrowheads="1"/>
          </p:cNvSpPr>
          <p:nvPr/>
        </p:nvSpPr>
        <p:spPr bwMode="auto">
          <a:xfrm>
            <a:off x="214313" y="6000750"/>
            <a:ext cx="5214937" cy="369888"/>
          </a:xfrm>
          <a:prstGeom prst="rect">
            <a:avLst/>
          </a:prstGeom>
          <a:noFill/>
          <a:ln w="9525">
            <a:noFill/>
            <a:miter lim="800000"/>
            <a:headEnd/>
            <a:tailEnd/>
          </a:ln>
        </p:spPr>
        <p:txBody>
          <a:bodyPr>
            <a:spAutoFit/>
          </a:bodyPr>
          <a:lstStyle/>
          <a:p>
            <a:r>
              <a:rPr lang="ru-RU">
                <a:solidFill>
                  <a:srgbClr val="FF0000"/>
                </a:solidFill>
              </a:rPr>
              <a:t>Героиня прекрасна в своей невоплощенности</a:t>
            </a:r>
          </a:p>
        </p:txBody>
      </p:sp>
      <p:pic>
        <p:nvPicPr>
          <p:cNvPr id="11271" name="Picture 7" descr="C:\Documents and Settings\Лена\Мои документы\Мои рисунки\370.jpg"/>
          <p:cNvPicPr>
            <a:picLocks noChangeAspect="1" noChangeArrowheads="1"/>
          </p:cNvPicPr>
          <p:nvPr/>
        </p:nvPicPr>
        <p:blipFill>
          <a:blip r:embed="rId2"/>
          <a:srcRect/>
          <a:stretch>
            <a:fillRect/>
          </a:stretch>
        </p:blipFill>
        <p:spPr bwMode="auto">
          <a:xfrm>
            <a:off x="5715000" y="928688"/>
            <a:ext cx="3305175" cy="57912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11271"/>
                                        </p:tgtEl>
                                        <p:attrNameLst>
                                          <p:attrName>style.visibility</p:attrName>
                                        </p:attrNameLst>
                                      </p:cBhvr>
                                      <p:to>
                                        <p:strVal val="visible"/>
                                      </p:to>
                                    </p:set>
                                    <p:animEffect transition="in" filter="strips(downLeft)">
                                      <p:cBhvr>
                                        <p:cTn id="7" dur="500"/>
                                        <p:tgtEl>
                                          <p:spTgt spid="1127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1266">
                                            <p:txEl>
                                              <p:pRg st="0" end="0"/>
                                            </p:txEl>
                                          </p:spTgt>
                                        </p:tgtEl>
                                        <p:attrNameLst>
                                          <p:attrName>style.visibility</p:attrName>
                                        </p:attrNameLst>
                                      </p:cBhvr>
                                      <p:to>
                                        <p:strVal val="visible"/>
                                      </p:to>
                                    </p:set>
                                    <p:animEffect transition="in" filter="box(in)">
                                      <p:cBhvr>
                                        <p:cTn id="12" dur="500"/>
                                        <p:tgtEl>
                                          <p:spTgt spid="1126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1266">
                                            <p:txEl>
                                              <p:pRg st="1" end="1"/>
                                            </p:txEl>
                                          </p:spTgt>
                                        </p:tgtEl>
                                        <p:attrNameLst>
                                          <p:attrName>style.visibility</p:attrName>
                                        </p:attrNameLst>
                                      </p:cBhvr>
                                      <p:to>
                                        <p:strVal val="visible"/>
                                      </p:to>
                                    </p:set>
                                    <p:animEffect transition="in" filter="box(in)">
                                      <p:cBhvr>
                                        <p:cTn id="17" dur="500"/>
                                        <p:tgtEl>
                                          <p:spTgt spid="1126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11266">
                                            <p:txEl>
                                              <p:pRg st="2" end="2"/>
                                            </p:txEl>
                                          </p:spTgt>
                                        </p:tgtEl>
                                        <p:attrNameLst>
                                          <p:attrName>style.visibility</p:attrName>
                                        </p:attrNameLst>
                                      </p:cBhvr>
                                      <p:to>
                                        <p:strVal val="visible"/>
                                      </p:to>
                                    </p:set>
                                    <p:animEffect transition="in" filter="box(in)">
                                      <p:cBhvr>
                                        <p:cTn id="22" dur="500"/>
                                        <p:tgtEl>
                                          <p:spTgt spid="11266">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6" fill="hold" nodeType="clickEffect">
                                  <p:stCondLst>
                                    <p:cond delay="0"/>
                                  </p:stCondLst>
                                  <p:childTnLst>
                                    <p:set>
                                      <p:cBhvr>
                                        <p:cTn id="26" dur="1" fill="hold">
                                          <p:stCondLst>
                                            <p:cond delay="0"/>
                                          </p:stCondLst>
                                        </p:cTn>
                                        <p:tgtEl>
                                          <p:spTgt spid="11267">
                                            <p:txEl>
                                              <p:pRg st="0" end="0"/>
                                            </p:txEl>
                                          </p:spTgt>
                                        </p:tgtEl>
                                        <p:attrNameLst>
                                          <p:attrName>style.visibility</p:attrName>
                                        </p:attrNameLst>
                                      </p:cBhvr>
                                      <p:to>
                                        <p:strVal val="visible"/>
                                      </p:to>
                                    </p:set>
                                    <p:animEffect transition="in" filter="barn(inHorizontal)">
                                      <p:cBhvr>
                                        <p:cTn id="27" dur="500"/>
                                        <p:tgtEl>
                                          <p:spTgt spid="11267">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6" fill="hold" nodeType="clickEffect">
                                  <p:stCondLst>
                                    <p:cond delay="0"/>
                                  </p:stCondLst>
                                  <p:childTnLst>
                                    <p:set>
                                      <p:cBhvr>
                                        <p:cTn id="31" dur="1" fill="hold">
                                          <p:stCondLst>
                                            <p:cond delay="0"/>
                                          </p:stCondLst>
                                        </p:cTn>
                                        <p:tgtEl>
                                          <p:spTgt spid="11267">
                                            <p:txEl>
                                              <p:pRg st="1" end="1"/>
                                            </p:txEl>
                                          </p:spTgt>
                                        </p:tgtEl>
                                        <p:attrNameLst>
                                          <p:attrName>style.visibility</p:attrName>
                                        </p:attrNameLst>
                                      </p:cBhvr>
                                      <p:to>
                                        <p:strVal val="visible"/>
                                      </p:to>
                                    </p:set>
                                    <p:animEffect transition="in" filter="barn(inHorizontal)">
                                      <p:cBhvr>
                                        <p:cTn id="32" dur="500"/>
                                        <p:tgtEl>
                                          <p:spTgt spid="11267">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6" fill="hold" nodeType="clickEffect">
                                  <p:stCondLst>
                                    <p:cond delay="0"/>
                                  </p:stCondLst>
                                  <p:childTnLst>
                                    <p:set>
                                      <p:cBhvr>
                                        <p:cTn id="36" dur="1" fill="hold">
                                          <p:stCondLst>
                                            <p:cond delay="0"/>
                                          </p:stCondLst>
                                        </p:cTn>
                                        <p:tgtEl>
                                          <p:spTgt spid="11267">
                                            <p:txEl>
                                              <p:pRg st="2" end="2"/>
                                            </p:txEl>
                                          </p:spTgt>
                                        </p:tgtEl>
                                        <p:attrNameLst>
                                          <p:attrName>style.visibility</p:attrName>
                                        </p:attrNameLst>
                                      </p:cBhvr>
                                      <p:to>
                                        <p:strVal val="visible"/>
                                      </p:to>
                                    </p:set>
                                    <p:animEffect transition="in" filter="barn(inHorizontal)">
                                      <p:cBhvr>
                                        <p:cTn id="37" dur="500"/>
                                        <p:tgtEl>
                                          <p:spTgt spid="11267">
                                            <p:txEl>
                                              <p:pRg st="2" end="2"/>
                                            </p:txEl>
                                          </p:spTgt>
                                        </p:tgtEl>
                                      </p:cBhvr>
                                    </p:animEffect>
                                  </p:childTnLst>
                                </p:cTn>
                              </p:par>
                              <p:par>
                                <p:cTn id="38" presetID="16" presetClass="entr" presetSubtype="26" fill="hold" nodeType="withEffect">
                                  <p:stCondLst>
                                    <p:cond delay="0"/>
                                  </p:stCondLst>
                                  <p:childTnLst>
                                    <p:set>
                                      <p:cBhvr>
                                        <p:cTn id="39" dur="1" fill="hold">
                                          <p:stCondLst>
                                            <p:cond delay="0"/>
                                          </p:stCondLst>
                                        </p:cTn>
                                        <p:tgtEl>
                                          <p:spTgt spid="11267">
                                            <p:txEl>
                                              <p:pRg st="3" end="3"/>
                                            </p:txEl>
                                          </p:spTgt>
                                        </p:tgtEl>
                                        <p:attrNameLst>
                                          <p:attrName>style.visibility</p:attrName>
                                        </p:attrNameLst>
                                      </p:cBhvr>
                                      <p:to>
                                        <p:strVal val="visible"/>
                                      </p:to>
                                    </p:set>
                                    <p:animEffect transition="in" filter="barn(inHorizontal)">
                                      <p:cBhvr>
                                        <p:cTn id="40" dur="500"/>
                                        <p:tgtEl>
                                          <p:spTgt spid="11267">
                                            <p:txEl>
                                              <p:pRg st="3" end="3"/>
                                            </p:txEl>
                                          </p:spTgt>
                                        </p:tgtEl>
                                      </p:cBhvr>
                                    </p:animEffect>
                                  </p:childTnLst>
                                </p:cTn>
                              </p:par>
                              <p:par>
                                <p:cTn id="41" presetID="16" presetClass="entr" presetSubtype="26" fill="hold" nodeType="withEffect">
                                  <p:stCondLst>
                                    <p:cond delay="0"/>
                                  </p:stCondLst>
                                  <p:childTnLst>
                                    <p:set>
                                      <p:cBhvr>
                                        <p:cTn id="42" dur="1" fill="hold">
                                          <p:stCondLst>
                                            <p:cond delay="0"/>
                                          </p:stCondLst>
                                        </p:cTn>
                                        <p:tgtEl>
                                          <p:spTgt spid="11267">
                                            <p:txEl>
                                              <p:pRg st="4" end="4"/>
                                            </p:txEl>
                                          </p:spTgt>
                                        </p:tgtEl>
                                        <p:attrNameLst>
                                          <p:attrName>style.visibility</p:attrName>
                                        </p:attrNameLst>
                                      </p:cBhvr>
                                      <p:to>
                                        <p:strVal val="visible"/>
                                      </p:to>
                                    </p:set>
                                    <p:animEffect transition="in" filter="barn(inHorizontal)">
                                      <p:cBhvr>
                                        <p:cTn id="43" dur="500"/>
                                        <p:tgtEl>
                                          <p:spTgt spid="11267">
                                            <p:txEl>
                                              <p:pRg st="4" end="4"/>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9" presetClass="entr" presetSubtype="0" fill="hold" nodeType="clickEffect">
                                  <p:stCondLst>
                                    <p:cond delay="0"/>
                                  </p:stCondLst>
                                  <p:childTnLst>
                                    <p:set>
                                      <p:cBhvr>
                                        <p:cTn id="47" dur="1" fill="hold">
                                          <p:stCondLst>
                                            <p:cond delay="0"/>
                                          </p:stCondLst>
                                        </p:cTn>
                                        <p:tgtEl>
                                          <p:spTgt spid="5"/>
                                        </p:tgtEl>
                                        <p:attrNameLst>
                                          <p:attrName>style.visibility</p:attrName>
                                        </p:attrNameLst>
                                      </p:cBhvr>
                                      <p:to>
                                        <p:strVal val="visible"/>
                                      </p:to>
                                    </p:set>
                                    <p:anim calcmode="lin" valueType="num">
                                      <p:cBhvr>
                                        <p:cTn id="48" dur="500" fill="hold"/>
                                        <p:tgtEl>
                                          <p:spTgt spid="5"/>
                                        </p:tgtEl>
                                        <p:attrNameLst>
                                          <p:attrName>ppt_x</p:attrName>
                                        </p:attrNameLst>
                                      </p:cBhvr>
                                      <p:tavLst>
                                        <p:tav tm="0">
                                          <p:val>
                                            <p:strVal val="#ppt_x-.2"/>
                                          </p:val>
                                        </p:tav>
                                        <p:tav tm="100000">
                                          <p:val>
                                            <p:strVal val="#ppt_x"/>
                                          </p:val>
                                        </p:tav>
                                      </p:tavLst>
                                    </p:anim>
                                    <p:anim calcmode="lin" valueType="num">
                                      <p:cBhvr>
                                        <p:cTn id="49" dur="5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50" dur="500"/>
                                        <p:tgtEl>
                                          <p:spTgt spid="5"/>
                                        </p:tgtEl>
                                      </p:cBhvr>
                                    </p:animEffect>
                                  </p:childTnLst>
                                </p:cTn>
                              </p:par>
                              <p:par>
                                <p:cTn id="51" presetID="29" presetClass="entr" presetSubtype="0" fill="hold" nodeType="withEffect">
                                  <p:stCondLst>
                                    <p:cond delay="0"/>
                                  </p:stCondLst>
                                  <p:childTnLst>
                                    <p:set>
                                      <p:cBhvr>
                                        <p:cTn id="52" dur="1" fill="hold">
                                          <p:stCondLst>
                                            <p:cond delay="0"/>
                                          </p:stCondLst>
                                        </p:cTn>
                                        <p:tgtEl>
                                          <p:spTgt spid="7"/>
                                        </p:tgtEl>
                                        <p:attrNameLst>
                                          <p:attrName>style.visibility</p:attrName>
                                        </p:attrNameLst>
                                      </p:cBhvr>
                                      <p:to>
                                        <p:strVal val="visible"/>
                                      </p:to>
                                    </p:set>
                                    <p:anim calcmode="lin" valueType="num">
                                      <p:cBhvr>
                                        <p:cTn id="53" dur="1000" fill="hold"/>
                                        <p:tgtEl>
                                          <p:spTgt spid="7"/>
                                        </p:tgtEl>
                                        <p:attrNameLst>
                                          <p:attrName>ppt_x</p:attrName>
                                        </p:attrNameLst>
                                      </p:cBhvr>
                                      <p:tavLst>
                                        <p:tav tm="0">
                                          <p:val>
                                            <p:strVal val="#ppt_x-.2"/>
                                          </p:val>
                                        </p:tav>
                                        <p:tav tm="100000">
                                          <p:val>
                                            <p:strVal val="#ppt_x"/>
                                          </p:val>
                                        </p:tav>
                                      </p:tavLst>
                                    </p:anim>
                                    <p:anim calcmode="lin" valueType="num">
                                      <p:cBhvr>
                                        <p:cTn id="54"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55" dur="1000"/>
                                        <p:tgtEl>
                                          <p:spTgt spid="7"/>
                                        </p:tgtEl>
                                      </p:cBhvr>
                                    </p:animEffect>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nodeType="clickEffect">
                                  <p:stCondLst>
                                    <p:cond delay="0"/>
                                  </p:stCondLst>
                                  <p:childTnLst>
                                    <p:set>
                                      <p:cBhvr>
                                        <p:cTn id="59" dur="1" fill="hold">
                                          <p:stCondLst>
                                            <p:cond delay="0"/>
                                          </p:stCondLst>
                                        </p:cTn>
                                        <p:tgtEl>
                                          <p:spTgt spid="11270">
                                            <p:txEl>
                                              <p:pRg st="0" end="0"/>
                                            </p:txEl>
                                          </p:spTgt>
                                        </p:tgtEl>
                                        <p:attrNameLst>
                                          <p:attrName>style.visibility</p:attrName>
                                        </p:attrNameLst>
                                      </p:cBhvr>
                                      <p:to>
                                        <p:strVal val="visible"/>
                                      </p:to>
                                    </p:set>
                                    <p:animEffect transition="in" filter="fade">
                                      <p:cBhvr>
                                        <p:cTn id="60" dur="500"/>
                                        <p:tgtEl>
                                          <p:spTgt spid="11270">
                                            <p:txEl>
                                              <p:pRg st="0" end="0"/>
                                            </p:txEl>
                                          </p:spTgt>
                                        </p:tgtEl>
                                      </p:cBhvr>
                                    </p:animEffect>
                                    <p:anim calcmode="lin" valueType="num">
                                      <p:cBhvr>
                                        <p:cTn id="61" dur="500" fill="hold"/>
                                        <p:tgtEl>
                                          <p:spTgt spid="11270">
                                            <p:txEl>
                                              <p:pRg st="0" end="0"/>
                                            </p:txEl>
                                          </p:spTgt>
                                        </p:tgtEl>
                                        <p:attrNameLst>
                                          <p:attrName>ppt_x</p:attrName>
                                        </p:attrNameLst>
                                      </p:cBhvr>
                                      <p:tavLst>
                                        <p:tav tm="0">
                                          <p:val>
                                            <p:strVal val="#ppt_x"/>
                                          </p:val>
                                        </p:tav>
                                        <p:tav tm="100000">
                                          <p:val>
                                            <p:strVal val="#ppt_x"/>
                                          </p:val>
                                        </p:tav>
                                      </p:tavLst>
                                    </p:anim>
                                    <p:anim calcmode="lin" valueType="num">
                                      <p:cBhvr>
                                        <p:cTn id="62" dur="500" fill="hold"/>
                                        <p:tgtEl>
                                          <p:spTgt spid="11270">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lumMod val="85000"/>
              </a:schemeClr>
            </a:gs>
            <a:gs pos="64999">
              <a:srgbClr val="F0EBD5"/>
            </a:gs>
            <a:gs pos="100000">
              <a:srgbClr val="D1C39F"/>
            </a:gs>
          </a:gsLst>
          <a:lin ang="2700000" scaled="1"/>
          <a:tileRect/>
        </a:gradFill>
        <a:effectLst/>
      </p:bgPr>
    </p:bg>
    <p:spTree>
      <p:nvGrpSpPr>
        <p:cNvPr id="1" name=""/>
        <p:cNvGrpSpPr/>
        <p:nvPr/>
      </p:nvGrpSpPr>
      <p:grpSpPr>
        <a:xfrm>
          <a:off x="0" y="0"/>
          <a:ext cx="0" cy="0"/>
          <a:chOff x="0" y="0"/>
          <a:chExt cx="0" cy="0"/>
        </a:xfrm>
      </p:grpSpPr>
      <p:sp>
        <p:nvSpPr>
          <p:cNvPr id="12290" name="TextBox 1"/>
          <p:cNvSpPr txBox="1">
            <a:spLocks noChangeArrowheads="1"/>
          </p:cNvSpPr>
          <p:nvPr/>
        </p:nvSpPr>
        <p:spPr bwMode="auto">
          <a:xfrm>
            <a:off x="571500" y="1071563"/>
            <a:ext cx="7858125" cy="523875"/>
          </a:xfrm>
          <a:prstGeom prst="rect">
            <a:avLst/>
          </a:prstGeom>
          <a:noFill/>
          <a:ln w="9525">
            <a:noFill/>
            <a:miter lim="800000"/>
            <a:headEnd/>
            <a:tailEnd/>
          </a:ln>
        </p:spPr>
        <p:txBody>
          <a:bodyPr>
            <a:spAutoFit/>
          </a:bodyPr>
          <a:lstStyle/>
          <a:p>
            <a:pPr algn="ctr"/>
            <a:r>
              <a:rPr lang="ru-RU" sz="2800">
                <a:latin typeface="Arial Black" pitchFamily="34" charset="0"/>
              </a:rPr>
              <a:t>Образ лирического героя</a:t>
            </a:r>
          </a:p>
        </p:txBody>
      </p:sp>
      <p:sp>
        <p:nvSpPr>
          <p:cNvPr id="12291" name="TextBox 2"/>
          <p:cNvSpPr txBox="1">
            <a:spLocks noChangeArrowheads="1"/>
          </p:cNvSpPr>
          <p:nvPr/>
        </p:nvSpPr>
        <p:spPr bwMode="auto">
          <a:xfrm>
            <a:off x="214313" y="1643063"/>
            <a:ext cx="8955087" cy="1292225"/>
          </a:xfrm>
          <a:prstGeom prst="rect">
            <a:avLst/>
          </a:prstGeom>
          <a:noFill/>
          <a:ln w="9525">
            <a:noFill/>
            <a:miter lim="800000"/>
            <a:headEnd/>
            <a:tailEnd/>
          </a:ln>
        </p:spPr>
        <p:txBody>
          <a:bodyPr>
            <a:spAutoFit/>
          </a:bodyPr>
          <a:lstStyle/>
          <a:p>
            <a:pPr marL="342900" indent="-342900" algn="just">
              <a:buFontTx/>
              <a:buAutoNum type="arabicPeriod"/>
            </a:pPr>
            <a:r>
              <a:rPr lang="ru-RU" sz="2000"/>
              <a:t>Наделен психологической глубиной.</a:t>
            </a:r>
          </a:p>
          <a:p>
            <a:pPr marL="342900" indent="-342900" algn="just">
              <a:buFontTx/>
              <a:buAutoNum type="arabicPeriod"/>
            </a:pPr>
            <a:r>
              <a:rPr lang="ru-RU" sz="2000"/>
              <a:t>Ему присущи черты послушника, рыцаря, отрока – земного человека, </a:t>
            </a:r>
          </a:p>
          <a:p>
            <a:pPr marL="342900" indent="-342900" algn="just"/>
            <a:r>
              <a:rPr lang="ru-RU" sz="2000"/>
              <a:t>      трепещущего в ожидании чуда.</a:t>
            </a:r>
          </a:p>
          <a:p>
            <a:pPr marL="342900" indent="-342900"/>
            <a:endParaRPr lang="ru-RU"/>
          </a:p>
        </p:txBody>
      </p:sp>
      <p:graphicFrame>
        <p:nvGraphicFramePr>
          <p:cNvPr id="6" name="Таблица 5"/>
          <p:cNvGraphicFramePr>
            <a:graphicFrameLocks noGrp="1"/>
          </p:cNvGraphicFramePr>
          <p:nvPr/>
        </p:nvGraphicFramePr>
        <p:xfrm>
          <a:off x="1500188" y="2857500"/>
          <a:ext cx="6096000" cy="1785950"/>
        </p:xfrm>
        <a:graphic>
          <a:graphicData uri="http://schemas.openxmlformats.org/drawingml/2006/table">
            <a:tbl>
              <a:tblPr firstRow="1" bandRow="1">
                <a:tableStyleId>{5C22544A-7EE6-4342-B048-85BDC9FD1C3A}</a:tableStyleId>
              </a:tblPr>
              <a:tblGrid>
                <a:gridCol w="3048000"/>
                <a:gridCol w="3048000"/>
              </a:tblGrid>
              <a:tr h="483386">
                <a:tc>
                  <a:txBody>
                    <a:bodyPr/>
                    <a:lstStyle/>
                    <a:p>
                      <a:r>
                        <a:rPr lang="ru-RU" dirty="0" smtClean="0"/>
                        <a:t>ОНА</a:t>
                      </a:r>
                      <a:endParaRPr lang="ru-RU" dirty="0"/>
                    </a:p>
                  </a:txBody>
                  <a:tcPr>
                    <a:solidFill>
                      <a:srgbClr val="FFCC99"/>
                    </a:solidFill>
                  </a:tcPr>
                </a:tc>
                <a:tc>
                  <a:txBody>
                    <a:bodyPr/>
                    <a:lstStyle/>
                    <a:p>
                      <a:r>
                        <a:rPr lang="ru-RU" dirty="0" smtClean="0"/>
                        <a:t>ОН</a:t>
                      </a:r>
                      <a:endParaRPr lang="ru-RU" dirty="0"/>
                    </a:p>
                  </a:txBody>
                  <a:tcPr>
                    <a:solidFill>
                      <a:schemeClr val="bg1">
                        <a:lumMod val="65000"/>
                      </a:schemeClr>
                    </a:solidFill>
                  </a:tcPr>
                </a:tc>
              </a:tr>
              <a:tr h="1302564">
                <a:tc>
                  <a:txBody>
                    <a:bodyPr/>
                    <a:lstStyle/>
                    <a:p>
                      <a:r>
                        <a:rPr lang="ru-RU" dirty="0" smtClean="0"/>
                        <a:t>ЦАРИЦА ЧИСТОТЫ</a:t>
                      </a:r>
                      <a:endParaRPr lang="ru-RU" dirty="0"/>
                    </a:p>
                  </a:txBody>
                  <a:tcPr>
                    <a:solidFill>
                      <a:schemeClr val="accent3">
                        <a:lumMod val="20000"/>
                        <a:lumOff val="80000"/>
                      </a:schemeClr>
                    </a:solidFill>
                  </a:tcPr>
                </a:tc>
                <a:tc>
                  <a:txBody>
                    <a:bodyPr/>
                    <a:lstStyle/>
                    <a:p>
                      <a:r>
                        <a:rPr lang="ru-RU" dirty="0" smtClean="0"/>
                        <a:t>ОТРОК, ВОЗВОСЯЩИЙ ЕЙ ХВАЛУ И ЛЮБУЮЩИЙСЯ ЕЁ ТАЙНОЙ КРАСОТОЙ</a:t>
                      </a:r>
                      <a:endParaRPr lang="ru-RU" dirty="0"/>
                    </a:p>
                  </a:txBody>
                  <a:tcPr>
                    <a:solidFill>
                      <a:schemeClr val="bg1">
                        <a:lumMod val="85000"/>
                      </a:schemeClr>
                    </a:solidFill>
                  </a:tcPr>
                </a:tc>
              </a:tr>
            </a:tbl>
          </a:graphicData>
        </a:graphic>
      </p:graphicFrame>
      <p:sp>
        <p:nvSpPr>
          <p:cNvPr id="7" name="Стрелка вниз 6"/>
          <p:cNvSpPr/>
          <p:nvPr/>
        </p:nvSpPr>
        <p:spPr>
          <a:xfrm>
            <a:off x="4286250" y="4714875"/>
            <a:ext cx="484188" cy="642938"/>
          </a:xfrm>
          <a:prstGeom prst="downArrow">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2304" name="TextBox 7"/>
          <p:cNvSpPr txBox="1">
            <a:spLocks noChangeArrowheads="1"/>
          </p:cNvSpPr>
          <p:nvPr/>
        </p:nvSpPr>
        <p:spPr bwMode="auto">
          <a:xfrm>
            <a:off x="214313" y="5786438"/>
            <a:ext cx="8643937" cy="400050"/>
          </a:xfrm>
          <a:prstGeom prst="rect">
            <a:avLst/>
          </a:prstGeom>
          <a:noFill/>
          <a:ln w="9525">
            <a:noFill/>
            <a:miter lim="800000"/>
            <a:headEnd/>
            <a:tailEnd/>
          </a:ln>
        </p:spPr>
        <p:txBody>
          <a:bodyPr>
            <a:spAutoFit/>
          </a:bodyPr>
          <a:lstStyle/>
          <a:p>
            <a:pPr algn="ctr"/>
            <a:r>
              <a:rPr lang="ru-RU" sz="2000">
                <a:solidFill>
                  <a:srgbClr val="FF0000"/>
                </a:solidFill>
              </a:rPr>
              <a:t>В финале выражена надежда на воссоединение небесного и земного</a:t>
            </a:r>
          </a:p>
        </p:txBody>
      </p:sp>
      <p:pic>
        <p:nvPicPr>
          <p:cNvPr id="10" name="Предчувствую тебя, года проходят мимо.mp3">
            <a:hlinkClick r:id="" action="ppaction://media"/>
          </p:cNvPr>
          <p:cNvPicPr>
            <a:picLocks noRot="1" noChangeAspect="1"/>
          </p:cNvPicPr>
          <p:nvPr>
            <a:audioFile r:link="rId1"/>
          </p:nvPr>
        </p:nvPicPr>
        <p:blipFill>
          <a:blip r:embed="rId3"/>
          <a:srcRect/>
          <a:stretch>
            <a:fillRect/>
          </a:stretch>
        </p:blipFill>
        <p:spPr bwMode="auto">
          <a:xfrm>
            <a:off x="8839200" y="6553200"/>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2290">
                                            <p:txEl>
                                              <p:pRg st="0" end="0"/>
                                            </p:txEl>
                                          </p:spTgt>
                                        </p:tgtEl>
                                        <p:attrNameLst>
                                          <p:attrName>style.visibility</p:attrName>
                                        </p:attrNameLst>
                                      </p:cBhvr>
                                      <p:to>
                                        <p:strVal val="visible"/>
                                      </p:to>
                                    </p:set>
                                    <p:animEffect transition="in" filter="fade">
                                      <p:cBhvr>
                                        <p:cTn id="7" dur="1000"/>
                                        <p:tgtEl>
                                          <p:spTgt spid="12290">
                                            <p:txEl>
                                              <p:pRg st="0" end="0"/>
                                            </p:txEl>
                                          </p:spTgt>
                                        </p:tgtEl>
                                      </p:cBhvr>
                                    </p:animEffect>
                                    <p:anim calcmode="lin" valueType="num">
                                      <p:cBhvr>
                                        <p:cTn id="8" dur="1000" fill="hold"/>
                                        <p:tgtEl>
                                          <p:spTgt spid="12290">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229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12291">
                                            <p:txEl>
                                              <p:pRg st="0" end="0"/>
                                            </p:txEl>
                                          </p:spTgt>
                                        </p:tgtEl>
                                        <p:attrNameLst>
                                          <p:attrName>style.visibility</p:attrName>
                                        </p:attrNameLst>
                                      </p:cBhvr>
                                      <p:to>
                                        <p:strVal val="visible"/>
                                      </p:to>
                                    </p:set>
                                    <p:anim calcmode="lin" valueType="num">
                                      <p:cBhvr>
                                        <p:cTn id="14" dur="1000" fill="hold"/>
                                        <p:tgtEl>
                                          <p:spTgt spid="12291">
                                            <p:txEl>
                                              <p:pRg st="0" end="0"/>
                                            </p:txEl>
                                          </p:spTgt>
                                        </p:tgtEl>
                                        <p:attrNameLst>
                                          <p:attrName>ppt_w</p:attrName>
                                        </p:attrNameLst>
                                      </p:cBhvr>
                                      <p:tavLst>
                                        <p:tav tm="0">
                                          <p:val>
                                            <p:strVal val="#ppt_w*0.70"/>
                                          </p:val>
                                        </p:tav>
                                        <p:tav tm="100000">
                                          <p:val>
                                            <p:strVal val="#ppt_w"/>
                                          </p:val>
                                        </p:tav>
                                      </p:tavLst>
                                    </p:anim>
                                    <p:anim calcmode="lin" valueType="num">
                                      <p:cBhvr>
                                        <p:cTn id="15" dur="1000" fill="hold"/>
                                        <p:tgtEl>
                                          <p:spTgt spid="12291">
                                            <p:txEl>
                                              <p:pRg st="0" end="0"/>
                                            </p:txEl>
                                          </p:spTgt>
                                        </p:tgtEl>
                                        <p:attrNameLst>
                                          <p:attrName>ppt_h</p:attrName>
                                        </p:attrNameLst>
                                      </p:cBhvr>
                                      <p:tavLst>
                                        <p:tav tm="0">
                                          <p:val>
                                            <p:strVal val="#ppt_h"/>
                                          </p:val>
                                        </p:tav>
                                        <p:tav tm="100000">
                                          <p:val>
                                            <p:strVal val="#ppt_h"/>
                                          </p:val>
                                        </p:tav>
                                      </p:tavLst>
                                    </p:anim>
                                    <p:animEffect transition="in" filter="fade">
                                      <p:cBhvr>
                                        <p:cTn id="16" dur="1000"/>
                                        <p:tgtEl>
                                          <p:spTgt spid="12291">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nodeType="clickEffect">
                                  <p:stCondLst>
                                    <p:cond delay="0"/>
                                  </p:stCondLst>
                                  <p:childTnLst>
                                    <p:set>
                                      <p:cBhvr>
                                        <p:cTn id="20" dur="1" fill="hold">
                                          <p:stCondLst>
                                            <p:cond delay="0"/>
                                          </p:stCondLst>
                                        </p:cTn>
                                        <p:tgtEl>
                                          <p:spTgt spid="12291">
                                            <p:txEl>
                                              <p:pRg st="1" end="1"/>
                                            </p:txEl>
                                          </p:spTgt>
                                        </p:tgtEl>
                                        <p:attrNameLst>
                                          <p:attrName>style.visibility</p:attrName>
                                        </p:attrNameLst>
                                      </p:cBhvr>
                                      <p:to>
                                        <p:strVal val="visible"/>
                                      </p:to>
                                    </p:set>
                                    <p:anim calcmode="lin" valueType="num">
                                      <p:cBhvr>
                                        <p:cTn id="21" dur="1000" fill="hold"/>
                                        <p:tgtEl>
                                          <p:spTgt spid="12291">
                                            <p:txEl>
                                              <p:pRg st="1" end="1"/>
                                            </p:txEl>
                                          </p:spTgt>
                                        </p:tgtEl>
                                        <p:attrNameLst>
                                          <p:attrName>ppt_w</p:attrName>
                                        </p:attrNameLst>
                                      </p:cBhvr>
                                      <p:tavLst>
                                        <p:tav tm="0">
                                          <p:val>
                                            <p:strVal val="#ppt_w*0.70"/>
                                          </p:val>
                                        </p:tav>
                                        <p:tav tm="100000">
                                          <p:val>
                                            <p:strVal val="#ppt_w"/>
                                          </p:val>
                                        </p:tav>
                                      </p:tavLst>
                                    </p:anim>
                                    <p:anim calcmode="lin" valueType="num">
                                      <p:cBhvr>
                                        <p:cTn id="22" dur="1000" fill="hold"/>
                                        <p:tgtEl>
                                          <p:spTgt spid="12291">
                                            <p:txEl>
                                              <p:pRg st="1" end="1"/>
                                            </p:txEl>
                                          </p:spTgt>
                                        </p:tgtEl>
                                        <p:attrNameLst>
                                          <p:attrName>ppt_h</p:attrName>
                                        </p:attrNameLst>
                                      </p:cBhvr>
                                      <p:tavLst>
                                        <p:tav tm="0">
                                          <p:val>
                                            <p:strVal val="#ppt_h"/>
                                          </p:val>
                                        </p:tav>
                                        <p:tav tm="100000">
                                          <p:val>
                                            <p:strVal val="#ppt_h"/>
                                          </p:val>
                                        </p:tav>
                                      </p:tavLst>
                                    </p:anim>
                                    <p:animEffect transition="in" filter="fade">
                                      <p:cBhvr>
                                        <p:cTn id="23" dur="1000"/>
                                        <p:tgtEl>
                                          <p:spTgt spid="12291">
                                            <p:txEl>
                                              <p:pRg st="1" end="1"/>
                                            </p:txEl>
                                          </p:spTgt>
                                        </p:tgtEl>
                                      </p:cBhvr>
                                    </p:animEffect>
                                  </p:childTnLst>
                                </p:cTn>
                              </p:par>
                              <p:par>
                                <p:cTn id="24" presetID="55" presetClass="entr" presetSubtype="0" fill="hold" nodeType="withEffect">
                                  <p:stCondLst>
                                    <p:cond delay="0"/>
                                  </p:stCondLst>
                                  <p:childTnLst>
                                    <p:set>
                                      <p:cBhvr>
                                        <p:cTn id="25" dur="1" fill="hold">
                                          <p:stCondLst>
                                            <p:cond delay="0"/>
                                          </p:stCondLst>
                                        </p:cTn>
                                        <p:tgtEl>
                                          <p:spTgt spid="12291">
                                            <p:txEl>
                                              <p:pRg st="2" end="2"/>
                                            </p:txEl>
                                          </p:spTgt>
                                        </p:tgtEl>
                                        <p:attrNameLst>
                                          <p:attrName>style.visibility</p:attrName>
                                        </p:attrNameLst>
                                      </p:cBhvr>
                                      <p:to>
                                        <p:strVal val="visible"/>
                                      </p:to>
                                    </p:set>
                                    <p:anim calcmode="lin" valueType="num">
                                      <p:cBhvr>
                                        <p:cTn id="26" dur="1000" fill="hold"/>
                                        <p:tgtEl>
                                          <p:spTgt spid="12291">
                                            <p:txEl>
                                              <p:pRg st="2" end="2"/>
                                            </p:txEl>
                                          </p:spTgt>
                                        </p:tgtEl>
                                        <p:attrNameLst>
                                          <p:attrName>ppt_w</p:attrName>
                                        </p:attrNameLst>
                                      </p:cBhvr>
                                      <p:tavLst>
                                        <p:tav tm="0">
                                          <p:val>
                                            <p:strVal val="#ppt_w*0.70"/>
                                          </p:val>
                                        </p:tav>
                                        <p:tav tm="100000">
                                          <p:val>
                                            <p:strVal val="#ppt_w"/>
                                          </p:val>
                                        </p:tav>
                                      </p:tavLst>
                                    </p:anim>
                                    <p:anim calcmode="lin" valueType="num">
                                      <p:cBhvr>
                                        <p:cTn id="27" dur="1000" fill="hold"/>
                                        <p:tgtEl>
                                          <p:spTgt spid="12291">
                                            <p:txEl>
                                              <p:pRg st="2" end="2"/>
                                            </p:txEl>
                                          </p:spTgt>
                                        </p:tgtEl>
                                        <p:attrNameLst>
                                          <p:attrName>ppt_h</p:attrName>
                                        </p:attrNameLst>
                                      </p:cBhvr>
                                      <p:tavLst>
                                        <p:tav tm="0">
                                          <p:val>
                                            <p:strVal val="#ppt_h"/>
                                          </p:val>
                                        </p:tav>
                                        <p:tav tm="100000">
                                          <p:val>
                                            <p:strVal val="#ppt_h"/>
                                          </p:val>
                                        </p:tav>
                                      </p:tavLst>
                                    </p:anim>
                                    <p:animEffect transition="in" filter="fade">
                                      <p:cBhvr>
                                        <p:cTn id="28" dur="1000"/>
                                        <p:tgtEl>
                                          <p:spTgt spid="12291">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checkerboard(across)">
                                      <p:cBhvr>
                                        <p:cTn id="33" dur="5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47" presetClass="entr" presetSubtype="0"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7" presetClass="entr" presetSubtype="0" fill="hold" nodeType="clickEffect">
                                  <p:stCondLst>
                                    <p:cond delay="0"/>
                                  </p:stCondLst>
                                  <p:iterate type="lt">
                                    <p:tmPct val="50000"/>
                                  </p:iterate>
                                  <p:childTnLst>
                                    <p:set>
                                      <p:cBhvr>
                                        <p:cTn id="44" dur="1" fill="hold">
                                          <p:stCondLst>
                                            <p:cond delay="0"/>
                                          </p:stCondLst>
                                        </p:cTn>
                                        <p:tgtEl>
                                          <p:spTgt spid="12304">
                                            <p:txEl>
                                              <p:pRg st="0" end="0"/>
                                            </p:txEl>
                                          </p:spTgt>
                                        </p:tgtEl>
                                        <p:attrNameLst>
                                          <p:attrName>style.visibility</p:attrName>
                                        </p:attrNameLst>
                                      </p:cBhvr>
                                      <p:to>
                                        <p:strVal val="visible"/>
                                      </p:to>
                                    </p:set>
                                    <p:anim calcmode="discrete" valueType="clr">
                                      <p:cBhvr override="childStyle">
                                        <p:cTn id="45" dur="80"/>
                                        <p:tgtEl>
                                          <p:spTgt spid="12304">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6" dur="80"/>
                                        <p:tgtEl>
                                          <p:spTgt spid="12304">
                                            <p:txEl>
                                              <p:pRg st="0" end="0"/>
                                            </p:txEl>
                                          </p:spTgt>
                                        </p:tgtEl>
                                        <p:attrNameLst>
                                          <p:attrName>fillcolor</p:attrName>
                                        </p:attrNameLst>
                                      </p:cBhvr>
                                      <p:tavLst>
                                        <p:tav tm="0">
                                          <p:val>
                                            <p:clrVal>
                                              <a:schemeClr val="accent2"/>
                                            </p:clrVal>
                                          </p:val>
                                        </p:tav>
                                        <p:tav tm="50000">
                                          <p:val>
                                            <p:clrVal>
                                              <a:schemeClr val="hlink"/>
                                            </p:clrVal>
                                          </p:val>
                                        </p:tav>
                                      </p:tavLst>
                                    </p:anim>
                                    <p:set>
                                      <p:cBhvr>
                                        <p:cTn id="47" dur="80"/>
                                        <p:tgtEl>
                                          <p:spTgt spid="12304">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8" restart="whenNotActive" fill="hold" evtFilter="cancelBubble" nodeType="interactiveSeq">
                <p:stCondLst>
                  <p:cond evt="onClick" delay="0">
                    <p:tgtEl>
                      <p:spTgt spid="10"/>
                    </p:tgtEl>
                  </p:cond>
                </p:stCondLst>
                <p:endSync evt="end" delay="0">
                  <p:rtn val="all"/>
                </p:endSync>
                <p:childTnLst>
                  <p:par>
                    <p:cTn id="49" fill="hold">
                      <p:stCondLst>
                        <p:cond delay="0"/>
                      </p:stCondLst>
                      <p:childTnLst>
                        <p:par>
                          <p:cTn id="50" fill="hold">
                            <p:stCondLst>
                              <p:cond delay="0"/>
                            </p:stCondLst>
                            <p:childTnLst>
                              <p:par>
                                <p:cTn id="51" presetID="1" presetClass="mediacall" presetSubtype="0" fill="hold" nodeType="clickEffect">
                                  <p:stCondLst>
                                    <p:cond delay="0"/>
                                  </p:stCondLst>
                                  <p:childTnLst>
                                    <p:cmd type="call" cmd="playFrom(0.0)">
                                      <p:cBhvr>
                                        <p:cTn id="52" dur="65097" fill="hold"/>
                                        <p:tgtEl>
                                          <p:spTgt spid="10"/>
                                        </p:tgtEl>
                                      </p:cBhvr>
                                    </p:cmd>
                                  </p:childTnLst>
                                </p:cTn>
                              </p:par>
                            </p:childTnLst>
                          </p:cTn>
                        </p:par>
                      </p:childTnLst>
                    </p:cTn>
                  </p:par>
                </p:childTnLst>
              </p:cTn>
              <p:nextCondLst>
                <p:cond evt="onClick" delay="0">
                  <p:tgtEl>
                    <p:spTgt spid="10"/>
                  </p:tgtEl>
                </p:cond>
              </p:nextCondLst>
            </p:seq>
            <p:audio>
              <p:cMediaNode>
                <p:cTn id="53" fill="hold" display="0">
                  <p:stCondLst>
                    <p:cond delay="indefinite"/>
                  </p:stCondLst>
                  <p:endCondLst>
                    <p:cond evt="onNext" delay="0">
                      <p:tgtEl>
                        <p:sldTgt/>
                      </p:tgtEl>
                    </p:cond>
                    <p:cond evt="onPrev" delay="0">
                      <p:tgtEl>
                        <p:sldTgt/>
                      </p:tgtEl>
                    </p:cond>
                    <p:cond evt="onStopAudio" delay="0">
                      <p:tgtEl>
                        <p:sldTgt/>
                      </p:tgtEl>
                    </p:cond>
                  </p:endCondLst>
                </p:cTn>
                <p:tgtEl>
                  <p:spTgt spid="10"/>
                </p:tgtEl>
              </p:cMediaNode>
            </p:audio>
          </p:childTnLst>
        </p:cTn>
      </p:par>
    </p:tnLst>
    <p:bldLst>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lumMod val="95000"/>
              </a:schemeClr>
            </a:gs>
            <a:gs pos="64999">
              <a:srgbClr val="F0EBD5"/>
            </a:gs>
            <a:gs pos="100000">
              <a:srgbClr val="D1C39F"/>
            </a:gs>
          </a:gsLst>
          <a:lin ang="2700000" scaled="0"/>
          <a:tileRect/>
        </a:gradFill>
        <a:effectLst/>
      </p:bgPr>
    </p:bg>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1071563" y="1071563"/>
            <a:ext cx="3238500" cy="461962"/>
          </a:xfrm>
          <a:prstGeom prst="rect">
            <a:avLst/>
          </a:prstGeom>
          <a:noFill/>
          <a:ln w="9525">
            <a:noFill/>
            <a:miter lim="800000"/>
            <a:headEnd/>
            <a:tailEnd/>
          </a:ln>
        </p:spPr>
        <p:txBody>
          <a:bodyPr wrap="none">
            <a:spAutoFit/>
          </a:bodyPr>
          <a:lstStyle/>
          <a:p>
            <a:r>
              <a:rPr lang="ru-RU" sz="2400" b="1" i="1"/>
              <a:t>МОТИВ ОЖИДАНИЯ</a:t>
            </a:r>
          </a:p>
        </p:txBody>
      </p:sp>
      <p:sp>
        <p:nvSpPr>
          <p:cNvPr id="3" name="TextBox 2"/>
          <p:cNvSpPr txBox="1">
            <a:spLocks noChangeArrowheads="1"/>
          </p:cNvSpPr>
          <p:nvPr/>
        </p:nvSpPr>
        <p:spPr bwMode="auto">
          <a:xfrm>
            <a:off x="4857750" y="1071563"/>
            <a:ext cx="3357563" cy="461962"/>
          </a:xfrm>
          <a:prstGeom prst="rect">
            <a:avLst/>
          </a:prstGeom>
          <a:noFill/>
          <a:ln w="9525">
            <a:noFill/>
            <a:miter lim="800000"/>
            <a:headEnd/>
            <a:tailEnd/>
          </a:ln>
        </p:spPr>
        <p:txBody>
          <a:bodyPr>
            <a:spAutoFit/>
          </a:bodyPr>
          <a:lstStyle/>
          <a:p>
            <a:r>
              <a:rPr lang="ru-RU" sz="2400" b="1" i="1"/>
              <a:t>МОТИВ СТРАХА</a:t>
            </a:r>
          </a:p>
        </p:txBody>
      </p:sp>
      <p:sp>
        <p:nvSpPr>
          <p:cNvPr id="4" name="Стрелка вниз 3"/>
          <p:cNvSpPr/>
          <p:nvPr/>
        </p:nvSpPr>
        <p:spPr>
          <a:xfrm rot="18787236">
            <a:off x="2085182" y="1496219"/>
            <a:ext cx="423862" cy="1003300"/>
          </a:xfrm>
          <a:prstGeom prst="downArrow">
            <a:avLst>
              <a:gd name="adj1" fmla="val 50000"/>
              <a:gd name="adj2" fmla="val 57547"/>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5" name="Стрелка вниз 4"/>
          <p:cNvSpPr/>
          <p:nvPr/>
        </p:nvSpPr>
        <p:spPr>
          <a:xfrm rot="2426951">
            <a:off x="5986463" y="1447800"/>
            <a:ext cx="419100" cy="982663"/>
          </a:xfrm>
          <a:prstGeom prst="downArrow">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6" name="TextBox 5"/>
          <p:cNvSpPr txBox="1">
            <a:spLocks noChangeArrowheads="1"/>
          </p:cNvSpPr>
          <p:nvPr/>
        </p:nvSpPr>
        <p:spPr bwMode="auto">
          <a:xfrm>
            <a:off x="214313" y="2857500"/>
            <a:ext cx="8358187" cy="830263"/>
          </a:xfrm>
          <a:prstGeom prst="rect">
            <a:avLst/>
          </a:prstGeom>
          <a:noFill/>
          <a:ln w="9525">
            <a:noFill/>
            <a:miter lim="800000"/>
            <a:headEnd/>
            <a:tailEnd/>
          </a:ln>
        </p:spPr>
        <p:txBody>
          <a:bodyPr>
            <a:spAutoFit/>
          </a:bodyPr>
          <a:lstStyle/>
          <a:p>
            <a:pPr algn="ctr"/>
            <a:r>
              <a:rPr lang="ru-RU" sz="2400"/>
              <a:t>придают особый драматизм, который подчеркивается образом – символом « весь горизонт в огне». </a:t>
            </a:r>
          </a:p>
        </p:txBody>
      </p:sp>
      <p:sp>
        <p:nvSpPr>
          <p:cNvPr id="7" name="TextBox 6"/>
          <p:cNvSpPr txBox="1">
            <a:spLocks noChangeArrowheads="1"/>
          </p:cNvSpPr>
          <p:nvPr/>
        </p:nvSpPr>
        <p:spPr bwMode="auto">
          <a:xfrm>
            <a:off x="0" y="4611688"/>
            <a:ext cx="9144000" cy="1816100"/>
          </a:xfrm>
          <a:prstGeom prst="rect">
            <a:avLst/>
          </a:prstGeom>
          <a:noFill/>
          <a:ln w="9525">
            <a:noFill/>
            <a:miter lim="800000"/>
            <a:headEnd/>
            <a:tailEnd/>
          </a:ln>
        </p:spPr>
        <p:txBody>
          <a:bodyPr>
            <a:spAutoFit/>
          </a:bodyPr>
          <a:lstStyle/>
          <a:p>
            <a:pPr algn="just"/>
            <a:r>
              <a:rPr lang="ru-RU" sz="2800"/>
              <a:t>Лирический герой боится быть обманутым, разочароваться, обо, обретя земное воплощение , Прекрасная  Дама может утратить свою «идеальность»,божественность.</a:t>
            </a:r>
          </a:p>
        </p:txBody>
      </p:sp>
      <p:sp>
        <p:nvSpPr>
          <p:cNvPr id="8" name="TextBox 7"/>
          <p:cNvSpPr txBox="1">
            <a:spLocks noChangeArrowheads="1"/>
          </p:cNvSpPr>
          <p:nvPr/>
        </p:nvSpPr>
        <p:spPr bwMode="auto">
          <a:xfrm>
            <a:off x="3643313" y="3143250"/>
            <a:ext cx="1549400" cy="1570038"/>
          </a:xfrm>
          <a:prstGeom prst="rect">
            <a:avLst/>
          </a:prstGeom>
          <a:noFill/>
          <a:ln w="9525">
            <a:noFill/>
            <a:miter lim="800000"/>
            <a:headEnd/>
            <a:tailEnd/>
          </a:ln>
        </p:spPr>
        <p:txBody>
          <a:bodyPr wrap="none">
            <a:spAutoFit/>
          </a:bodyPr>
          <a:lstStyle/>
          <a:p>
            <a:r>
              <a:rPr lang="ru-RU" sz="9600">
                <a:solidFill>
                  <a:srgbClr val="FF0000"/>
                </a:solidFill>
              </a:rPr>
              <a:t>но</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nodeType="clickEffect">
                                  <p:stCondLst>
                                    <p:cond delay="0"/>
                                  </p:stCondLst>
                                  <p:childTnLst>
                                    <p:set>
                                      <p:cBhvr>
                                        <p:cTn id="30" dur="1" fill="hold">
                                          <p:stCondLst>
                                            <p:cond delay="0"/>
                                          </p:stCondLst>
                                        </p:cTn>
                                        <p:tgtEl>
                                          <p:spTgt spid="6">
                                            <p:txEl>
                                              <p:pRg st="0" end="0"/>
                                            </p:txEl>
                                          </p:spTgt>
                                        </p:tgtEl>
                                        <p:attrNameLst>
                                          <p:attrName>style.visibility</p:attrName>
                                        </p:attrNameLst>
                                      </p:cBhvr>
                                      <p:to>
                                        <p:strVal val="visible"/>
                                      </p:to>
                                    </p:set>
                                    <p:anim calcmode="lin" valueType="num">
                                      <p:cBhvr>
                                        <p:cTn id="31"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32"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53"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animEffect transition="in" filter="fade">
                                      <p:cBhvr>
                                        <p:cTn id="39" dur="500"/>
                                        <p:tgtEl>
                                          <p:spTgt spid="8"/>
                                        </p:tgtEl>
                                      </p:cBhvr>
                                    </p:animEffect>
                                  </p:childTnLst>
                                </p:cTn>
                              </p:par>
                            </p:childTnLst>
                          </p:cTn>
                        </p:par>
                      </p:childTnLst>
                    </p:cTn>
                  </p:par>
                  <p:par>
                    <p:cTn id="40" fill="hold">
                      <p:stCondLst>
                        <p:cond delay="indefinite"/>
                      </p:stCondLst>
                      <p:childTnLst>
                        <p:par>
                          <p:cTn id="41" fill="hold">
                            <p:stCondLst>
                              <p:cond delay="0"/>
                            </p:stCondLst>
                            <p:childTnLst>
                              <p:par>
                                <p:cTn id="42" presetID="4" presetClass="entr" presetSubtype="16" fill="hold" nodeType="clickEffect">
                                  <p:stCondLst>
                                    <p:cond delay="0"/>
                                  </p:stCondLst>
                                  <p:childTnLst>
                                    <p:set>
                                      <p:cBhvr>
                                        <p:cTn id="43" dur="1" fill="hold">
                                          <p:stCondLst>
                                            <p:cond delay="0"/>
                                          </p:stCondLst>
                                        </p:cTn>
                                        <p:tgtEl>
                                          <p:spTgt spid="7">
                                            <p:txEl>
                                              <p:pRg st="0" end="0"/>
                                            </p:txEl>
                                          </p:spTgt>
                                        </p:tgtEl>
                                        <p:attrNameLst>
                                          <p:attrName>style.visibility</p:attrName>
                                        </p:attrNameLst>
                                      </p:cBhvr>
                                      <p:to>
                                        <p:strVal val="visible"/>
                                      </p:to>
                                    </p:set>
                                    <p:animEffect transition="in" filter="box(in)">
                                      <p:cBhvr>
                                        <p:cTn id="44"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chemeClr val="accent3">
                <a:lumMod val="20000"/>
                <a:lumOff val="80000"/>
              </a:schemeClr>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sp>
        <p:nvSpPr>
          <p:cNvPr id="2" name="Прямоугольник 1"/>
          <p:cNvSpPr>
            <a:spLocks noChangeArrowheads="1"/>
          </p:cNvSpPr>
          <p:nvPr/>
        </p:nvSpPr>
        <p:spPr bwMode="auto">
          <a:xfrm>
            <a:off x="285750" y="1000125"/>
            <a:ext cx="4357688" cy="3970338"/>
          </a:xfrm>
          <a:prstGeom prst="rect">
            <a:avLst/>
          </a:prstGeom>
          <a:noFill/>
          <a:ln w="9525">
            <a:noFill/>
            <a:miter lim="800000"/>
            <a:headEnd/>
            <a:tailEnd/>
          </a:ln>
        </p:spPr>
        <p:txBody>
          <a:bodyPr>
            <a:spAutoFit/>
          </a:bodyPr>
          <a:lstStyle/>
          <a:p>
            <a:r>
              <a:rPr lang="ru-RU" sz="1400"/>
              <a:t>Мне страшно с Тобой встречаться. </a:t>
            </a:r>
          </a:p>
          <a:p>
            <a:r>
              <a:rPr lang="ru-RU" sz="1400"/>
              <a:t>Страшнее Тебя не встречать.</a:t>
            </a:r>
          </a:p>
          <a:p>
            <a:r>
              <a:rPr lang="ru-RU" sz="1400"/>
              <a:t> Я стал всему удивляться, </a:t>
            </a:r>
          </a:p>
          <a:p>
            <a:r>
              <a:rPr lang="ru-RU" sz="1400"/>
              <a:t>На всем уловил печать.</a:t>
            </a:r>
          </a:p>
          <a:p>
            <a:pPr algn="r"/>
            <a:r>
              <a:rPr lang="ru-RU" sz="1400"/>
              <a:t> По улице ходят тени, </a:t>
            </a:r>
          </a:p>
          <a:p>
            <a:pPr algn="r"/>
            <a:r>
              <a:rPr lang="ru-RU" sz="1400"/>
              <a:t>Не пойму - живут, или спят...</a:t>
            </a:r>
          </a:p>
          <a:p>
            <a:pPr algn="r"/>
            <a:r>
              <a:rPr lang="ru-RU" sz="1400"/>
              <a:t> Прильнув к церковной ступени, </a:t>
            </a:r>
          </a:p>
          <a:p>
            <a:pPr algn="r"/>
            <a:r>
              <a:rPr lang="ru-RU" sz="1400"/>
              <a:t>Боюсь оглянуться назад. </a:t>
            </a:r>
          </a:p>
          <a:p>
            <a:r>
              <a:rPr lang="ru-RU" sz="1400"/>
              <a:t>Кладут мне на плечи руки, </a:t>
            </a:r>
          </a:p>
          <a:p>
            <a:r>
              <a:rPr lang="ru-RU" sz="1400"/>
              <a:t>Но я не помню имен. </a:t>
            </a:r>
          </a:p>
          <a:p>
            <a:r>
              <a:rPr lang="ru-RU" sz="1400"/>
              <a:t>В ушах раздаются звуки </a:t>
            </a:r>
          </a:p>
          <a:p>
            <a:r>
              <a:rPr lang="ru-RU" sz="1400"/>
              <a:t>Недавних больших похорон. </a:t>
            </a:r>
          </a:p>
          <a:p>
            <a:pPr algn="r"/>
            <a:r>
              <a:rPr lang="ru-RU" sz="1400"/>
              <a:t>А хмурое небо низко – </a:t>
            </a:r>
          </a:p>
          <a:p>
            <a:pPr algn="r"/>
            <a:r>
              <a:rPr lang="ru-RU" sz="1400"/>
              <a:t>Покрыло и самый храм.</a:t>
            </a:r>
          </a:p>
          <a:p>
            <a:pPr algn="r"/>
            <a:r>
              <a:rPr lang="ru-RU" sz="1400"/>
              <a:t> Я знаю - Ты здесь Ты близко.</a:t>
            </a:r>
          </a:p>
          <a:p>
            <a:pPr algn="r"/>
            <a:r>
              <a:rPr lang="ru-RU" sz="1400"/>
              <a:t>Тебя здесь нет. Ты - там. </a:t>
            </a:r>
          </a:p>
          <a:p>
            <a:endParaRPr lang="ru-RU" sz="1400" i="1"/>
          </a:p>
          <a:p>
            <a:r>
              <a:rPr lang="ru-RU" sz="1400" i="1"/>
              <a:t>5 ноября 1902</a:t>
            </a:r>
            <a:r>
              <a:rPr lang="ru-RU" sz="1400"/>
              <a:t> </a:t>
            </a:r>
          </a:p>
        </p:txBody>
      </p:sp>
      <p:sp>
        <p:nvSpPr>
          <p:cNvPr id="7" name="Выгнутая вниз стрелка 6"/>
          <p:cNvSpPr/>
          <p:nvPr/>
        </p:nvSpPr>
        <p:spPr>
          <a:xfrm>
            <a:off x="2571750" y="5143500"/>
            <a:ext cx="5643563" cy="571500"/>
          </a:xfrm>
          <a:prstGeom prst="curvedUpArrow">
            <a:avLst>
              <a:gd name="adj1" fmla="val 34454"/>
              <a:gd name="adj2" fmla="val 57560"/>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chemeClr val="tx1"/>
              </a:solidFill>
            </a:endParaRPr>
          </a:p>
        </p:txBody>
      </p:sp>
      <p:sp>
        <p:nvSpPr>
          <p:cNvPr id="8" name="Выгнутая вверх стрелка 7"/>
          <p:cNvSpPr/>
          <p:nvPr/>
        </p:nvSpPr>
        <p:spPr>
          <a:xfrm>
            <a:off x="2500313" y="214313"/>
            <a:ext cx="5643562" cy="785812"/>
          </a:xfrm>
          <a:prstGeom prst="curvedDownArrow">
            <a:avLst>
              <a:gd name="adj1" fmla="val 38745"/>
              <a:gd name="adj2" fmla="val 53519"/>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chemeClr val="tx1"/>
              </a:solidFill>
            </a:endParaRPr>
          </a:p>
        </p:txBody>
      </p:sp>
      <p:sp>
        <p:nvSpPr>
          <p:cNvPr id="9" name="TextBox 8"/>
          <p:cNvSpPr txBox="1">
            <a:spLocks noChangeArrowheads="1"/>
          </p:cNvSpPr>
          <p:nvPr/>
        </p:nvSpPr>
        <p:spPr bwMode="auto">
          <a:xfrm>
            <a:off x="5214938" y="1785938"/>
            <a:ext cx="3643312" cy="584200"/>
          </a:xfrm>
          <a:prstGeom prst="rect">
            <a:avLst/>
          </a:prstGeom>
          <a:noFill/>
          <a:ln w="9525">
            <a:noFill/>
            <a:miter lim="800000"/>
            <a:headEnd/>
            <a:tailEnd/>
          </a:ln>
        </p:spPr>
        <p:txBody>
          <a:bodyPr>
            <a:spAutoFit/>
          </a:bodyPr>
          <a:lstStyle/>
          <a:p>
            <a:r>
              <a:rPr lang="ru-RU" sz="3200"/>
              <a:t>Там  </a:t>
            </a:r>
          </a:p>
        </p:txBody>
      </p:sp>
      <p:sp>
        <p:nvSpPr>
          <p:cNvPr id="16" name="Двойная стрелка влево/вправо 15"/>
          <p:cNvSpPr/>
          <p:nvPr/>
        </p:nvSpPr>
        <p:spPr>
          <a:xfrm>
            <a:off x="6572250" y="1928813"/>
            <a:ext cx="785813" cy="214312"/>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8" name="TextBox 17"/>
          <p:cNvSpPr txBox="1">
            <a:spLocks noChangeArrowheads="1"/>
          </p:cNvSpPr>
          <p:nvPr/>
        </p:nvSpPr>
        <p:spPr bwMode="auto">
          <a:xfrm>
            <a:off x="7429500" y="1785938"/>
            <a:ext cx="1317625" cy="584200"/>
          </a:xfrm>
          <a:prstGeom prst="rect">
            <a:avLst/>
          </a:prstGeom>
          <a:noFill/>
          <a:ln w="9525">
            <a:noFill/>
            <a:miter lim="800000"/>
            <a:headEnd/>
            <a:tailEnd/>
          </a:ln>
        </p:spPr>
        <p:txBody>
          <a:bodyPr wrap="none">
            <a:spAutoFit/>
          </a:bodyPr>
          <a:lstStyle/>
          <a:p>
            <a:r>
              <a:rPr lang="ru-RU" sz="3200"/>
              <a:t>Здесь</a:t>
            </a:r>
          </a:p>
        </p:txBody>
      </p:sp>
      <p:sp>
        <p:nvSpPr>
          <p:cNvPr id="19" name="Стрелка вниз 18"/>
          <p:cNvSpPr/>
          <p:nvPr/>
        </p:nvSpPr>
        <p:spPr>
          <a:xfrm>
            <a:off x="6858000" y="2286000"/>
            <a:ext cx="285750" cy="50006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20" name="TextBox 19"/>
          <p:cNvSpPr txBox="1">
            <a:spLocks noChangeArrowheads="1"/>
          </p:cNvSpPr>
          <p:nvPr/>
        </p:nvSpPr>
        <p:spPr bwMode="auto">
          <a:xfrm>
            <a:off x="5286375" y="4214813"/>
            <a:ext cx="3676650" cy="1200150"/>
          </a:xfrm>
          <a:prstGeom prst="rect">
            <a:avLst/>
          </a:prstGeom>
          <a:noFill/>
          <a:ln w="9525">
            <a:noFill/>
            <a:miter lim="800000"/>
            <a:headEnd/>
            <a:tailEnd/>
          </a:ln>
        </p:spPr>
        <p:txBody>
          <a:bodyPr>
            <a:spAutoFit/>
          </a:bodyPr>
          <a:lstStyle/>
          <a:p>
            <a:pPr algn="ctr"/>
            <a:r>
              <a:rPr lang="ru-RU" sz="2400"/>
              <a:t>Как скоро произойдет </a:t>
            </a:r>
          </a:p>
          <a:p>
            <a:pPr algn="ctr"/>
            <a:r>
              <a:rPr lang="ru-RU" sz="2400"/>
              <a:t>вочеловечивание идеала?</a:t>
            </a:r>
          </a:p>
        </p:txBody>
      </p:sp>
      <p:sp>
        <p:nvSpPr>
          <p:cNvPr id="21" name="TextBox 20"/>
          <p:cNvSpPr txBox="1">
            <a:spLocks noChangeArrowheads="1"/>
          </p:cNvSpPr>
          <p:nvPr/>
        </p:nvSpPr>
        <p:spPr bwMode="auto">
          <a:xfrm>
            <a:off x="357188" y="5929313"/>
            <a:ext cx="7712075" cy="646112"/>
          </a:xfrm>
          <a:prstGeom prst="rect">
            <a:avLst/>
          </a:prstGeom>
          <a:noFill/>
          <a:ln w="9525">
            <a:noFill/>
            <a:miter lim="800000"/>
            <a:headEnd/>
            <a:tailEnd/>
          </a:ln>
        </p:spPr>
        <p:txBody>
          <a:bodyPr>
            <a:spAutoFit/>
          </a:bodyPr>
          <a:lstStyle/>
          <a:p>
            <a:pPr algn="ctr"/>
            <a:r>
              <a:rPr lang="ru-RU">
                <a:solidFill>
                  <a:srgbClr val="FF0000"/>
                </a:solidFill>
              </a:rPr>
              <a:t>СОЕДИНЕНИЕ ЗЕМНОГО И НЕЗЕМНОГО ТАК  ЖЕ НЕВОЗМОЖНО,</a:t>
            </a:r>
          </a:p>
          <a:p>
            <a:pPr algn="ctr"/>
            <a:r>
              <a:rPr lang="ru-RU">
                <a:solidFill>
                  <a:srgbClr val="FF0000"/>
                </a:solidFill>
              </a:rPr>
              <a:t>КАК СОЕДИНЕНИЕ НЕБА И ЗЕМЛИ.</a:t>
            </a:r>
          </a:p>
        </p:txBody>
      </p:sp>
      <p:sp>
        <p:nvSpPr>
          <p:cNvPr id="22" name="Text Box 31"/>
          <p:cNvSpPr txBox="1">
            <a:spLocks noChangeArrowheads="1"/>
          </p:cNvSpPr>
          <p:nvPr/>
        </p:nvSpPr>
        <p:spPr bwMode="auto">
          <a:xfrm>
            <a:off x="6572250" y="2830513"/>
            <a:ext cx="928688" cy="1322387"/>
          </a:xfrm>
          <a:prstGeom prst="rect">
            <a:avLst/>
          </a:prstGeom>
          <a:gradFill rotWithShape="0">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path path="shape">
              <a:fillToRect l="50000" t="50000" r="50000" b="50000"/>
            </a:path>
          </a:gradFill>
          <a:ln w="9525">
            <a:noFill/>
            <a:miter lim="800000"/>
            <a:headEnd/>
            <a:tailEnd/>
          </a:ln>
        </p:spPr>
        <p:txBody>
          <a:bodyPr>
            <a:spAutoFit/>
          </a:bodyPr>
          <a:lstStyle/>
          <a:p>
            <a:pPr>
              <a:spcBef>
                <a:spcPct val="50000"/>
              </a:spcBef>
            </a:pPr>
            <a:r>
              <a:rPr lang="ru-RU" sz="8000" b="1">
                <a:solidFill>
                  <a:srgbClr val="FF0000"/>
                </a:solidFill>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strips(downLeft)">
                                      <p:cBhvr>
                                        <p:cTn id="7" dur="500"/>
                                        <p:tgtEl>
                                          <p:spTgt spid="2">
                                            <p:txEl>
                                              <p:pRg st="0" end="0"/>
                                            </p:txEl>
                                          </p:spTgt>
                                        </p:tgtEl>
                                      </p:cBhvr>
                                    </p:animEffect>
                                  </p:childTnLst>
                                </p:cTn>
                              </p:par>
                              <p:par>
                                <p:cTn id="8" presetID="18" presetClass="entr" presetSubtype="12"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strips(downLeft)">
                                      <p:cBhvr>
                                        <p:cTn id="10" dur="500"/>
                                        <p:tgtEl>
                                          <p:spTgt spid="2">
                                            <p:txEl>
                                              <p:pRg st="1" end="1"/>
                                            </p:txEl>
                                          </p:spTgt>
                                        </p:tgtEl>
                                      </p:cBhvr>
                                    </p:animEffect>
                                  </p:childTnLst>
                                </p:cTn>
                              </p:par>
                              <p:par>
                                <p:cTn id="11" presetID="18" presetClass="entr" presetSubtype="12"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strips(downLeft)">
                                      <p:cBhvr>
                                        <p:cTn id="13" dur="500"/>
                                        <p:tgtEl>
                                          <p:spTgt spid="2">
                                            <p:txEl>
                                              <p:pRg st="2" end="2"/>
                                            </p:txEl>
                                          </p:spTgt>
                                        </p:tgtEl>
                                      </p:cBhvr>
                                    </p:animEffect>
                                  </p:childTnLst>
                                </p:cTn>
                              </p:par>
                              <p:par>
                                <p:cTn id="14" presetID="18" presetClass="entr" presetSubtype="12" fill="hold" nodeType="with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animEffect transition="in" filter="strips(downLeft)">
                                      <p:cBhvr>
                                        <p:cTn id="16" dur="500"/>
                                        <p:tgtEl>
                                          <p:spTgt spid="2">
                                            <p:txEl>
                                              <p:pRg st="3" end="3"/>
                                            </p:txEl>
                                          </p:spTgt>
                                        </p:tgtEl>
                                      </p:cBhvr>
                                    </p:animEffect>
                                  </p:childTnLst>
                                </p:cTn>
                              </p:par>
                              <p:par>
                                <p:cTn id="17" presetID="18" presetClass="entr" presetSubtype="12" fill="hold"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Effect transition="in" filter="strips(downLeft)">
                                      <p:cBhvr>
                                        <p:cTn id="19" dur="500"/>
                                        <p:tgtEl>
                                          <p:spTgt spid="2">
                                            <p:txEl>
                                              <p:pRg st="4" end="4"/>
                                            </p:txEl>
                                          </p:spTgt>
                                        </p:tgtEl>
                                      </p:cBhvr>
                                    </p:animEffect>
                                  </p:childTnLst>
                                </p:cTn>
                              </p:par>
                              <p:par>
                                <p:cTn id="20" presetID="18" presetClass="entr" presetSubtype="12" fill="hold" nodeType="with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strips(downLeft)">
                                      <p:cBhvr>
                                        <p:cTn id="22" dur="500"/>
                                        <p:tgtEl>
                                          <p:spTgt spid="2">
                                            <p:txEl>
                                              <p:pRg st="5" end="5"/>
                                            </p:txEl>
                                          </p:spTgt>
                                        </p:tgtEl>
                                      </p:cBhvr>
                                    </p:animEffect>
                                  </p:childTnLst>
                                </p:cTn>
                              </p:par>
                              <p:par>
                                <p:cTn id="23" presetID="18" presetClass="entr" presetSubtype="12" fill="hold" nodeType="with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animEffect transition="in" filter="strips(downLeft)">
                                      <p:cBhvr>
                                        <p:cTn id="25" dur="500"/>
                                        <p:tgtEl>
                                          <p:spTgt spid="2">
                                            <p:txEl>
                                              <p:pRg st="6" end="6"/>
                                            </p:txEl>
                                          </p:spTgt>
                                        </p:tgtEl>
                                      </p:cBhvr>
                                    </p:animEffect>
                                  </p:childTnLst>
                                </p:cTn>
                              </p:par>
                              <p:par>
                                <p:cTn id="26" presetID="18" presetClass="entr" presetSubtype="12" fill="hold" nodeType="withEffect">
                                  <p:stCondLst>
                                    <p:cond delay="0"/>
                                  </p:stCondLst>
                                  <p:childTnLst>
                                    <p:set>
                                      <p:cBhvr>
                                        <p:cTn id="27" dur="1" fill="hold">
                                          <p:stCondLst>
                                            <p:cond delay="0"/>
                                          </p:stCondLst>
                                        </p:cTn>
                                        <p:tgtEl>
                                          <p:spTgt spid="2">
                                            <p:txEl>
                                              <p:pRg st="7" end="7"/>
                                            </p:txEl>
                                          </p:spTgt>
                                        </p:tgtEl>
                                        <p:attrNameLst>
                                          <p:attrName>style.visibility</p:attrName>
                                        </p:attrNameLst>
                                      </p:cBhvr>
                                      <p:to>
                                        <p:strVal val="visible"/>
                                      </p:to>
                                    </p:set>
                                    <p:animEffect transition="in" filter="strips(downLeft)">
                                      <p:cBhvr>
                                        <p:cTn id="28" dur="500"/>
                                        <p:tgtEl>
                                          <p:spTgt spid="2">
                                            <p:txEl>
                                              <p:pRg st="7" end="7"/>
                                            </p:txEl>
                                          </p:spTgt>
                                        </p:tgtEl>
                                      </p:cBhvr>
                                    </p:animEffect>
                                  </p:childTnLst>
                                </p:cTn>
                              </p:par>
                              <p:par>
                                <p:cTn id="29" presetID="18" presetClass="entr" presetSubtype="12" fill="hold" nodeType="withEffect">
                                  <p:stCondLst>
                                    <p:cond delay="0"/>
                                  </p:stCondLst>
                                  <p:childTnLst>
                                    <p:set>
                                      <p:cBhvr>
                                        <p:cTn id="30" dur="1" fill="hold">
                                          <p:stCondLst>
                                            <p:cond delay="0"/>
                                          </p:stCondLst>
                                        </p:cTn>
                                        <p:tgtEl>
                                          <p:spTgt spid="2">
                                            <p:txEl>
                                              <p:pRg st="8" end="8"/>
                                            </p:txEl>
                                          </p:spTgt>
                                        </p:tgtEl>
                                        <p:attrNameLst>
                                          <p:attrName>style.visibility</p:attrName>
                                        </p:attrNameLst>
                                      </p:cBhvr>
                                      <p:to>
                                        <p:strVal val="visible"/>
                                      </p:to>
                                    </p:set>
                                    <p:animEffect transition="in" filter="strips(downLeft)">
                                      <p:cBhvr>
                                        <p:cTn id="31" dur="500"/>
                                        <p:tgtEl>
                                          <p:spTgt spid="2">
                                            <p:txEl>
                                              <p:pRg st="8" end="8"/>
                                            </p:txEl>
                                          </p:spTgt>
                                        </p:tgtEl>
                                      </p:cBhvr>
                                    </p:animEffect>
                                  </p:childTnLst>
                                </p:cTn>
                              </p:par>
                              <p:par>
                                <p:cTn id="32" presetID="18" presetClass="entr" presetSubtype="12" fill="hold" nodeType="withEffect">
                                  <p:stCondLst>
                                    <p:cond delay="0"/>
                                  </p:stCondLst>
                                  <p:childTnLst>
                                    <p:set>
                                      <p:cBhvr>
                                        <p:cTn id="33" dur="1" fill="hold">
                                          <p:stCondLst>
                                            <p:cond delay="0"/>
                                          </p:stCondLst>
                                        </p:cTn>
                                        <p:tgtEl>
                                          <p:spTgt spid="2">
                                            <p:txEl>
                                              <p:pRg st="9" end="9"/>
                                            </p:txEl>
                                          </p:spTgt>
                                        </p:tgtEl>
                                        <p:attrNameLst>
                                          <p:attrName>style.visibility</p:attrName>
                                        </p:attrNameLst>
                                      </p:cBhvr>
                                      <p:to>
                                        <p:strVal val="visible"/>
                                      </p:to>
                                    </p:set>
                                    <p:animEffect transition="in" filter="strips(downLeft)">
                                      <p:cBhvr>
                                        <p:cTn id="34" dur="500"/>
                                        <p:tgtEl>
                                          <p:spTgt spid="2">
                                            <p:txEl>
                                              <p:pRg st="9" end="9"/>
                                            </p:txEl>
                                          </p:spTgt>
                                        </p:tgtEl>
                                      </p:cBhvr>
                                    </p:animEffect>
                                  </p:childTnLst>
                                </p:cTn>
                              </p:par>
                              <p:par>
                                <p:cTn id="35" presetID="18" presetClass="entr" presetSubtype="12" fill="hold" nodeType="withEffect">
                                  <p:stCondLst>
                                    <p:cond delay="0"/>
                                  </p:stCondLst>
                                  <p:childTnLst>
                                    <p:set>
                                      <p:cBhvr>
                                        <p:cTn id="36" dur="1" fill="hold">
                                          <p:stCondLst>
                                            <p:cond delay="0"/>
                                          </p:stCondLst>
                                        </p:cTn>
                                        <p:tgtEl>
                                          <p:spTgt spid="2">
                                            <p:txEl>
                                              <p:pRg st="10" end="10"/>
                                            </p:txEl>
                                          </p:spTgt>
                                        </p:tgtEl>
                                        <p:attrNameLst>
                                          <p:attrName>style.visibility</p:attrName>
                                        </p:attrNameLst>
                                      </p:cBhvr>
                                      <p:to>
                                        <p:strVal val="visible"/>
                                      </p:to>
                                    </p:set>
                                    <p:animEffect transition="in" filter="strips(downLeft)">
                                      <p:cBhvr>
                                        <p:cTn id="37" dur="500"/>
                                        <p:tgtEl>
                                          <p:spTgt spid="2">
                                            <p:txEl>
                                              <p:pRg st="10" end="10"/>
                                            </p:txEl>
                                          </p:spTgt>
                                        </p:tgtEl>
                                      </p:cBhvr>
                                    </p:animEffect>
                                  </p:childTnLst>
                                </p:cTn>
                              </p:par>
                              <p:par>
                                <p:cTn id="38" presetID="18" presetClass="entr" presetSubtype="12" fill="hold" nodeType="withEffect">
                                  <p:stCondLst>
                                    <p:cond delay="0"/>
                                  </p:stCondLst>
                                  <p:childTnLst>
                                    <p:set>
                                      <p:cBhvr>
                                        <p:cTn id="39" dur="1" fill="hold">
                                          <p:stCondLst>
                                            <p:cond delay="0"/>
                                          </p:stCondLst>
                                        </p:cTn>
                                        <p:tgtEl>
                                          <p:spTgt spid="2">
                                            <p:txEl>
                                              <p:pRg st="11" end="11"/>
                                            </p:txEl>
                                          </p:spTgt>
                                        </p:tgtEl>
                                        <p:attrNameLst>
                                          <p:attrName>style.visibility</p:attrName>
                                        </p:attrNameLst>
                                      </p:cBhvr>
                                      <p:to>
                                        <p:strVal val="visible"/>
                                      </p:to>
                                    </p:set>
                                    <p:animEffect transition="in" filter="strips(downLeft)">
                                      <p:cBhvr>
                                        <p:cTn id="40" dur="500"/>
                                        <p:tgtEl>
                                          <p:spTgt spid="2">
                                            <p:txEl>
                                              <p:pRg st="11" end="11"/>
                                            </p:txEl>
                                          </p:spTgt>
                                        </p:tgtEl>
                                      </p:cBhvr>
                                    </p:animEffect>
                                  </p:childTnLst>
                                </p:cTn>
                              </p:par>
                              <p:par>
                                <p:cTn id="41" presetID="18" presetClass="entr" presetSubtype="12" fill="hold" nodeType="withEffect">
                                  <p:stCondLst>
                                    <p:cond delay="0"/>
                                  </p:stCondLst>
                                  <p:childTnLst>
                                    <p:set>
                                      <p:cBhvr>
                                        <p:cTn id="42" dur="1" fill="hold">
                                          <p:stCondLst>
                                            <p:cond delay="0"/>
                                          </p:stCondLst>
                                        </p:cTn>
                                        <p:tgtEl>
                                          <p:spTgt spid="2">
                                            <p:txEl>
                                              <p:pRg st="12" end="12"/>
                                            </p:txEl>
                                          </p:spTgt>
                                        </p:tgtEl>
                                        <p:attrNameLst>
                                          <p:attrName>style.visibility</p:attrName>
                                        </p:attrNameLst>
                                      </p:cBhvr>
                                      <p:to>
                                        <p:strVal val="visible"/>
                                      </p:to>
                                    </p:set>
                                    <p:animEffect transition="in" filter="strips(downLeft)">
                                      <p:cBhvr>
                                        <p:cTn id="43" dur="500"/>
                                        <p:tgtEl>
                                          <p:spTgt spid="2">
                                            <p:txEl>
                                              <p:pRg st="12" end="12"/>
                                            </p:txEl>
                                          </p:spTgt>
                                        </p:tgtEl>
                                      </p:cBhvr>
                                    </p:animEffect>
                                  </p:childTnLst>
                                </p:cTn>
                              </p:par>
                              <p:par>
                                <p:cTn id="44" presetID="18" presetClass="entr" presetSubtype="12" fill="hold" nodeType="withEffect">
                                  <p:stCondLst>
                                    <p:cond delay="0"/>
                                  </p:stCondLst>
                                  <p:childTnLst>
                                    <p:set>
                                      <p:cBhvr>
                                        <p:cTn id="45" dur="1" fill="hold">
                                          <p:stCondLst>
                                            <p:cond delay="0"/>
                                          </p:stCondLst>
                                        </p:cTn>
                                        <p:tgtEl>
                                          <p:spTgt spid="2">
                                            <p:txEl>
                                              <p:pRg st="13" end="13"/>
                                            </p:txEl>
                                          </p:spTgt>
                                        </p:tgtEl>
                                        <p:attrNameLst>
                                          <p:attrName>style.visibility</p:attrName>
                                        </p:attrNameLst>
                                      </p:cBhvr>
                                      <p:to>
                                        <p:strVal val="visible"/>
                                      </p:to>
                                    </p:set>
                                    <p:animEffect transition="in" filter="strips(downLeft)">
                                      <p:cBhvr>
                                        <p:cTn id="46" dur="500"/>
                                        <p:tgtEl>
                                          <p:spTgt spid="2">
                                            <p:txEl>
                                              <p:pRg st="13" end="13"/>
                                            </p:txEl>
                                          </p:spTgt>
                                        </p:tgtEl>
                                      </p:cBhvr>
                                    </p:animEffect>
                                  </p:childTnLst>
                                </p:cTn>
                              </p:par>
                              <p:par>
                                <p:cTn id="47" presetID="18" presetClass="entr" presetSubtype="12" fill="hold" nodeType="withEffect">
                                  <p:stCondLst>
                                    <p:cond delay="0"/>
                                  </p:stCondLst>
                                  <p:childTnLst>
                                    <p:set>
                                      <p:cBhvr>
                                        <p:cTn id="48" dur="1" fill="hold">
                                          <p:stCondLst>
                                            <p:cond delay="0"/>
                                          </p:stCondLst>
                                        </p:cTn>
                                        <p:tgtEl>
                                          <p:spTgt spid="2">
                                            <p:txEl>
                                              <p:pRg st="14" end="14"/>
                                            </p:txEl>
                                          </p:spTgt>
                                        </p:tgtEl>
                                        <p:attrNameLst>
                                          <p:attrName>style.visibility</p:attrName>
                                        </p:attrNameLst>
                                      </p:cBhvr>
                                      <p:to>
                                        <p:strVal val="visible"/>
                                      </p:to>
                                    </p:set>
                                    <p:animEffect transition="in" filter="strips(downLeft)">
                                      <p:cBhvr>
                                        <p:cTn id="49" dur="500"/>
                                        <p:tgtEl>
                                          <p:spTgt spid="2">
                                            <p:txEl>
                                              <p:pRg st="14" end="14"/>
                                            </p:txEl>
                                          </p:spTgt>
                                        </p:tgtEl>
                                      </p:cBhvr>
                                    </p:animEffect>
                                  </p:childTnLst>
                                </p:cTn>
                              </p:par>
                              <p:par>
                                <p:cTn id="50" presetID="18" presetClass="entr" presetSubtype="12" fill="hold" nodeType="withEffect">
                                  <p:stCondLst>
                                    <p:cond delay="0"/>
                                  </p:stCondLst>
                                  <p:childTnLst>
                                    <p:set>
                                      <p:cBhvr>
                                        <p:cTn id="51" dur="1" fill="hold">
                                          <p:stCondLst>
                                            <p:cond delay="0"/>
                                          </p:stCondLst>
                                        </p:cTn>
                                        <p:tgtEl>
                                          <p:spTgt spid="2">
                                            <p:txEl>
                                              <p:pRg st="15" end="15"/>
                                            </p:txEl>
                                          </p:spTgt>
                                        </p:tgtEl>
                                        <p:attrNameLst>
                                          <p:attrName>style.visibility</p:attrName>
                                        </p:attrNameLst>
                                      </p:cBhvr>
                                      <p:to>
                                        <p:strVal val="visible"/>
                                      </p:to>
                                    </p:set>
                                    <p:animEffect transition="in" filter="strips(downLeft)">
                                      <p:cBhvr>
                                        <p:cTn id="52" dur="500"/>
                                        <p:tgtEl>
                                          <p:spTgt spid="2">
                                            <p:txEl>
                                              <p:pRg st="15" end="15"/>
                                            </p:txEl>
                                          </p:spTgt>
                                        </p:tgtEl>
                                      </p:cBhvr>
                                    </p:animEffect>
                                  </p:childTnLst>
                                </p:cTn>
                              </p:par>
                              <p:par>
                                <p:cTn id="53" presetID="18" presetClass="entr" presetSubtype="12" fill="hold" nodeType="withEffect">
                                  <p:stCondLst>
                                    <p:cond delay="0"/>
                                  </p:stCondLst>
                                  <p:childTnLst>
                                    <p:set>
                                      <p:cBhvr>
                                        <p:cTn id="54" dur="1" fill="hold">
                                          <p:stCondLst>
                                            <p:cond delay="0"/>
                                          </p:stCondLst>
                                        </p:cTn>
                                        <p:tgtEl>
                                          <p:spTgt spid="2">
                                            <p:txEl>
                                              <p:pRg st="17" end="17"/>
                                            </p:txEl>
                                          </p:spTgt>
                                        </p:tgtEl>
                                        <p:attrNameLst>
                                          <p:attrName>style.visibility</p:attrName>
                                        </p:attrNameLst>
                                      </p:cBhvr>
                                      <p:to>
                                        <p:strVal val="visible"/>
                                      </p:to>
                                    </p:set>
                                    <p:animEffect transition="in" filter="strips(downLeft)">
                                      <p:cBhvr>
                                        <p:cTn id="55" dur="500"/>
                                        <p:tgtEl>
                                          <p:spTgt spid="2">
                                            <p:txEl>
                                              <p:pRg st="17" end="17"/>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4" presetClass="entr" presetSubtype="16" fill="hold" grpId="0" nodeType="click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box(in)">
                                      <p:cBhvr>
                                        <p:cTn id="60" dur="500"/>
                                        <p:tgtEl>
                                          <p:spTgt spid="8"/>
                                        </p:tgtEl>
                                      </p:cBhvr>
                                    </p:animEffect>
                                  </p:childTnLst>
                                </p:cTn>
                              </p:par>
                              <p:par>
                                <p:cTn id="61" presetID="4" presetClass="entr" presetSubtype="16" fill="hold" grpId="0" nodeType="withEffect">
                                  <p:stCondLst>
                                    <p:cond delay="0"/>
                                  </p:stCondLst>
                                  <p:childTnLst>
                                    <p:set>
                                      <p:cBhvr>
                                        <p:cTn id="62" dur="1" fill="hold">
                                          <p:stCondLst>
                                            <p:cond delay="0"/>
                                          </p:stCondLst>
                                        </p:cTn>
                                        <p:tgtEl>
                                          <p:spTgt spid="7"/>
                                        </p:tgtEl>
                                        <p:attrNameLst>
                                          <p:attrName>style.visibility</p:attrName>
                                        </p:attrNameLst>
                                      </p:cBhvr>
                                      <p:to>
                                        <p:strVal val="visible"/>
                                      </p:to>
                                    </p:set>
                                    <p:animEffect transition="in" filter="box(in)">
                                      <p:cBhvr>
                                        <p:cTn id="63" dur="500"/>
                                        <p:tgtEl>
                                          <p:spTgt spid="7"/>
                                        </p:tgtEl>
                                      </p:cBhvr>
                                    </p:animEffect>
                                  </p:childTnLst>
                                </p:cTn>
                              </p:par>
                            </p:childTnLst>
                          </p:cTn>
                        </p:par>
                      </p:childTnLst>
                    </p:cTn>
                  </p:par>
                  <p:par>
                    <p:cTn id="64" fill="hold">
                      <p:stCondLst>
                        <p:cond delay="indefinite"/>
                      </p:stCondLst>
                      <p:childTnLst>
                        <p:par>
                          <p:cTn id="65" fill="hold">
                            <p:stCondLst>
                              <p:cond delay="0"/>
                            </p:stCondLst>
                            <p:childTnLst>
                              <p:par>
                                <p:cTn id="66" presetID="58" presetClass="entr" presetSubtype="0" accel="100000" fill="hold" nodeType="clickEffect">
                                  <p:stCondLst>
                                    <p:cond delay="0"/>
                                  </p:stCondLst>
                                  <p:childTnLst>
                                    <p:set>
                                      <p:cBhvr>
                                        <p:cTn id="67" dur="1" fill="hold">
                                          <p:stCondLst>
                                            <p:cond delay="0"/>
                                          </p:stCondLst>
                                        </p:cTn>
                                        <p:tgtEl>
                                          <p:spTgt spid="9">
                                            <p:txEl>
                                              <p:pRg st="0" end="0"/>
                                            </p:txEl>
                                          </p:spTgt>
                                        </p:tgtEl>
                                        <p:attrNameLst>
                                          <p:attrName>style.visibility</p:attrName>
                                        </p:attrNameLst>
                                      </p:cBhvr>
                                      <p:to>
                                        <p:strVal val="visible"/>
                                      </p:to>
                                    </p:set>
                                    <p:anim calcmode="lin" valueType="num">
                                      <p:cBhvr>
                                        <p:cTn id="68" dur="500" fill="hold"/>
                                        <p:tgtEl>
                                          <p:spTgt spid="9">
                                            <p:txEl>
                                              <p:pRg st="0" end="0"/>
                                            </p:txEl>
                                          </p:spTgt>
                                        </p:tgtEl>
                                        <p:attrNameLst>
                                          <p:attrName>ppt_w</p:attrName>
                                        </p:attrNameLst>
                                      </p:cBhvr>
                                      <p:tavLst>
                                        <p:tav tm="0">
                                          <p:val>
                                            <p:strVal val="#ppt_w*2.5"/>
                                          </p:val>
                                        </p:tav>
                                        <p:tav tm="100000">
                                          <p:val>
                                            <p:strVal val="#ppt_w"/>
                                          </p:val>
                                        </p:tav>
                                      </p:tavLst>
                                    </p:anim>
                                    <p:anim calcmode="lin" valueType="num">
                                      <p:cBhvr>
                                        <p:cTn id="69" dur="500" fill="hold"/>
                                        <p:tgtEl>
                                          <p:spTgt spid="9">
                                            <p:txEl>
                                              <p:pRg st="0" end="0"/>
                                            </p:txEl>
                                          </p:spTgt>
                                        </p:tgtEl>
                                        <p:attrNameLst>
                                          <p:attrName>ppt_h</p:attrName>
                                        </p:attrNameLst>
                                      </p:cBhvr>
                                      <p:tavLst>
                                        <p:tav tm="0">
                                          <p:val>
                                            <p:strVal val="#ppt_h*0.01"/>
                                          </p:val>
                                        </p:tav>
                                        <p:tav tm="100000">
                                          <p:val>
                                            <p:strVal val="#ppt_h"/>
                                          </p:val>
                                        </p:tav>
                                      </p:tavLst>
                                    </p:anim>
                                    <p:anim calcmode="lin" valueType="num">
                                      <p:cBhvr>
                                        <p:cTn id="70"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71" dur="500" fill="hold"/>
                                        <p:tgtEl>
                                          <p:spTgt spid="9">
                                            <p:txEl>
                                              <p:pRg st="0" end="0"/>
                                            </p:txEl>
                                          </p:spTgt>
                                        </p:tgtEl>
                                        <p:attrNameLst>
                                          <p:attrName>ppt_y</p:attrName>
                                        </p:attrNameLst>
                                      </p:cBhvr>
                                      <p:tavLst>
                                        <p:tav tm="0">
                                          <p:val>
                                            <p:strVal val="#ppt_h+1"/>
                                          </p:val>
                                        </p:tav>
                                        <p:tav tm="100000">
                                          <p:val>
                                            <p:strVal val="#ppt_y"/>
                                          </p:val>
                                        </p:tav>
                                      </p:tavLst>
                                    </p:anim>
                                    <p:animEffect transition="in" filter="fade">
                                      <p:cBhvr>
                                        <p:cTn id="72" dur="500"/>
                                        <p:tgtEl>
                                          <p:spTgt spid="9">
                                            <p:txEl>
                                              <p:pRg st="0" end="0"/>
                                            </p:txEl>
                                          </p:spTgt>
                                        </p:tgtEl>
                                      </p:cBhvr>
                                    </p:animEffect>
                                  </p:childTnLst>
                                </p:cTn>
                              </p:par>
                              <p:par>
                                <p:cTn id="73" presetID="58" presetClass="entr" presetSubtype="0" accel="100000" fill="hold" nodeType="withEffect">
                                  <p:stCondLst>
                                    <p:cond delay="0"/>
                                  </p:stCondLst>
                                  <p:childTnLst>
                                    <p:set>
                                      <p:cBhvr>
                                        <p:cTn id="74" dur="1" fill="hold">
                                          <p:stCondLst>
                                            <p:cond delay="0"/>
                                          </p:stCondLst>
                                        </p:cTn>
                                        <p:tgtEl>
                                          <p:spTgt spid="18">
                                            <p:txEl>
                                              <p:pRg st="0" end="0"/>
                                            </p:txEl>
                                          </p:spTgt>
                                        </p:tgtEl>
                                        <p:attrNameLst>
                                          <p:attrName>style.visibility</p:attrName>
                                        </p:attrNameLst>
                                      </p:cBhvr>
                                      <p:to>
                                        <p:strVal val="visible"/>
                                      </p:to>
                                    </p:set>
                                    <p:anim calcmode="lin" valueType="num">
                                      <p:cBhvr>
                                        <p:cTn id="75" dur="500" fill="hold"/>
                                        <p:tgtEl>
                                          <p:spTgt spid="18">
                                            <p:txEl>
                                              <p:pRg st="0" end="0"/>
                                            </p:txEl>
                                          </p:spTgt>
                                        </p:tgtEl>
                                        <p:attrNameLst>
                                          <p:attrName>ppt_w</p:attrName>
                                        </p:attrNameLst>
                                      </p:cBhvr>
                                      <p:tavLst>
                                        <p:tav tm="0">
                                          <p:val>
                                            <p:strVal val="#ppt_w*2.5"/>
                                          </p:val>
                                        </p:tav>
                                        <p:tav tm="100000">
                                          <p:val>
                                            <p:strVal val="#ppt_w"/>
                                          </p:val>
                                        </p:tav>
                                      </p:tavLst>
                                    </p:anim>
                                    <p:anim calcmode="lin" valueType="num">
                                      <p:cBhvr>
                                        <p:cTn id="76" dur="500" fill="hold"/>
                                        <p:tgtEl>
                                          <p:spTgt spid="18">
                                            <p:txEl>
                                              <p:pRg st="0" end="0"/>
                                            </p:txEl>
                                          </p:spTgt>
                                        </p:tgtEl>
                                        <p:attrNameLst>
                                          <p:attrName>ppt_h</p:attrName>
                                        </p:attrNameLst>
                                      </p:cBhvr>
                                      <p:tavLst>
                                        <p:tav tm="0">
                                          <p:val>
                                            <p:strVal val="#ppt_h*0.01"/>
                                          </p:val>
                                        </p:tav>
                                        <p:tav tm="100000">
                                          <p:val>
                                            <p:strVal val="#ppt_h"/>
                                          </p:val>
                                        </p:tav>
                                      </p:tavLst>
                                    </p:anim>
                                    <p:anim calcmode="lin" valueType="num">
                                      <p:cBhvr>
                                        <p:cTn id="77"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78" dur="500" fill="hold"/>
                                        <p:tgtEl>
                                          <p:spTgt spid="18">
                                            <p:txEl>
                                              <p:pRg st="0" end="0"/>
                                            </p:txEl>
                                          </p:spTgt>
                                        </p:tgtEl>
                                        <p:attrNameLst>
                                          <p:attrName>ppt_y</p:attrName>
                                        </p:attrNameLst>
                                      </p:cBhvr>
                                      <p:tavLst>
                                        <p:tav tm="0">
                                          <p:val>
                                            <p:strVal val="#ppt_h+1"/>
                                          </p:val>
                                        </p:tav>
                                        <p:tav tm="100000">
                                          <p:val>
                                            <p:strVal val="#ppt_y"/>
                                          </p:val>
                                        </p:tav>
                                      </p:tavLst>
                                    </p:anim>
                                    <p:animEffect transition="in" filter="fade">
                                      <p:cBhvr>
                                        <p:cTn id="79" dur="500"/>
                                        <p:tgtEl>
                                          <p:spTgt spid="18">
                                            <p:txEl>
                                              <p:pRg st="0" end="0"/>
                                            </p:txEl>
                                          </p:spTgt>
                                        </p:tgtEl>
                                      </p:cBhvr>
                                    </p:animEffect>
                                  </p:childTnLst>
                                </p:cTn>
                              </p:par>
                              <p:par>
                                <p:cTn id="80" presetID="58" presetClass="entr" presetSubtype="0" accel="100000" fill="hold" grpId="0" nodeType="withEffect">
                                  <p:stCondLst>
                                    <p:cond delay="0"/>
                                  </p:stCondLst>
                                  <p:childTnLst>
                                    <p:set>
                                      <p:cBhvr>
                                        <p:cTn id="81" dur="1" fill="hold">
                                          <p:stCondLst>
                                            <p:cond delay="0"/>
                                          </p:stCondLst>
                                        </p:cTn>
                                        <p:tgtEl>
                                          <p:spTgt spid="16"/>
                                        </p:tgtEl>
                                        <p:attrNameLst>
                                          <p:attrName>style.visibility</p:attrName>
                                        </p:attrNameLst>
                                      </p:cBhvr>
                                      <p:to>
                                        <p:strVal val="visible"/>
                                      </p:to>
                                    </p:set>
                                    <p:anim calcmode="lin" valueType="num">
                                      <p:cBhvr>
                                        <p:cTn id="82" dur="500" fill="hold"/>
                                        <p:tgtEl>
                                          <p:spTgt spid="16"/>
                                        </p:tgtEl>
                                        <p:attrNameLst>
                                          <p:attrName>ppt_w</p:attrName>
                                        </p:attrNameLst>
                                      </p:cBhvr>
                                      <p:tavLst>
                                        <p:tav tm="0">
                                          <p:val>
                                            <p:strVal val="#ppt_w*2.5"/>
                                          </p:val>
                                        </p:tav>
                                        <p:tav tm="100000">
                                          <p:val>
                                            <p:strVal val="#ppt_w"/>
                                          </p:val>
                                        </p:tav>
                                      </p:tavLst>
                                    </p:anim>
                                    <p:anim calcmode="lin" valueType="num">
                                      <p:cBhvr>
                                        <p:cTn id="83" dur="500" fill="hold"/>
                                        <p:tgtEl>
                                          <p:spTgt spid="16"/>
                                        </p:tgtEl>
                                        <p:attrNameLst>
                                          <p:attrName>ppt_h</p:attrName>
                                        </p:attrNameLst>
                                      </p:cBhvr>
                                      <p:tavLst>
                                        <p:tav tm="0">
                                          <p:val>
                                            <p:strVal val="#ppt_h*0.01"/>
                                          </p:val>
                                        </p:tav>
                                        <p:tav tm="100000">
                                          <p:val>
                                            <p:strVal val="#ppt_h"/>
                                          </p:val>
                                        </p:tav>
                                      </p:tavLst>
                                    </p:anim>
                                    <p:anim calcmode="lin" valueType="num">
                                      <p:cBhvr>
                                        <p:cTn id="84" dur="500" fill="hold"/>
                                        <p:tgtEl>
                                          <p:spTgt spid="16"/>
                                        </p:tgtEl>
                                        <p:attrNameLst>
                                          <p:attrName>ppt_x</p:attrName>
                                        </p:attrNameLst>
                                      </p:cBhvr>
                                      <p:tavLst>
                                        <p:tav tm="0">
                                          <p:val>
                                            <p:strVal val="#ppt_x"/>
                                          </p:val>
                                        </p:tav>
                                        <p:tav tm="100000">
                                          <p:val>
                                            <p:strVal val="#ppt_x"/>
                                          </p:val>
                                        </p:tav>
                                      </p:tavLst>
                                    </p:anim>
                                    <p:anim calcmode="lin" valueType="num">
                                      <p:cBhvr>
                                        <p:cTn id="85" dur="500" fill="hold"/>
                                        <p:tgtEl>
                                          <p:spTgt spid="16"/>
                                        </p:tgtEl>
                                        <p:attrNameLst>
                                          <p:attrName>ppt_y</p:attrName>
                                        </p:attrNameLst>
                                      </p:cBhvr>
                                      <p:tavLst>
                                        <p:tav tm="0">
                                          <p:val>
                                            <p:strVal val="#ppt_h+1"/>
                                          </p:val>
                                        </p:tav>
                                        <p:tav tm="100000">
                                          <p:val>
                                            <p:strVal val="#ppt_y"/>
                                          </p:val>
                                        </p:tav>
                                      </p:tavLst>
                                    </p:anim>
                                    <p:animEffect transition="in" filter="fade">
                                      <p:cBhvr>
                                        <p:cTn id="86" dur="500"/>
                                        <p:tgtEl>
                                          <p:spTgt spid="16"/>
                                        </p:tgtEl>
                                      </p:cBhvr>
                                    </p:animEffect>
                                  </p:childTnLst>
                                </p:cTn>
                              </p:par>
                            </p:childTnLst>
                          </p:cTn>
                        </p:par>
                      </p:childTnLst>
                    </p:cTn>
                  </p:par>
                  <p:par>
                    <p:cTn id="87" fill="hold">
                      <p:stCondLst>
                        <p:cond delay="indefinite"/>
                      </p:stCondLst>
                      <p:childTnLst>
                        <p:par>
                          <p:cTn id="88" fill="hold">
                            <p:stCondLst>
                              <p:cond delay="0"/>
                            </p:stCondLst>
                            <p:childTnLst>
                              <p:par>
                                <p:cTn id="89" presetID="47" presetClass="entr" presetSubtype="0" fill="hold" grpId="0" nodeType="clickEffect">
                                  <p:stCondLst>
                                    <p:cond delay="0"/>
                                  </p:stCondLst>
                                  <p:childTnLst>
                                    <p:set>
                                      <p:cBhvr>
                                        <p:cTn id="90" dur="1" fill="hold">
                                          <p:stCondLst>
                                            <p:cond delay="0"/>
                                          </p:stCondLst>
                                        </p:cTn>
                                        <p:tgtEl>
                                          <p:spTgt spid="19"/>
                                        </p:tgtEl>
                                        <p:attrNameLst>
                                          <p:attrName>style.visibility</p:attrName>
                                        </p:attrNameLst>
                                      </p:cBhvr>
                                      <p:to>
                                        <p:strVal val="visible"/>
                                      </p:to>
                                    </p:set>
                                    <p:animEffect transition="in" filter="fade">
                                      <p:cBhvr>
                                        <p:cTn id="91" dur="1000"/>
                                        <p:tgtEl>
                                          <p:spTgt spid="19"/>
                                        </p:tgtEl>
                                      </p:cBhvr>
                                    </p:animEffect>
                                    <p:anim calcmode="lin" valueType="num">
                                      <p:cBhvr>
                                        <p:cTn id="92" dur="1000" fill="hold"/>
                                        <p:tgtEl>
                                          <p:spTgt spid="19"/>
                                        </p:tgtEl>
                                        <p:attrNameLst>
                                          <p:attrName>ppt_x</p:attrName>
                                        </p:attrNameLst>
                                      </p:cBhvr>
                                      <p:tavLst>
                                        <p:tav tm="0">
                                          <p:val>
                                            <p:strVal val="#ppt_x"/>
                                          </p:val>
                                        </p:tav>
                                        <p:tav tm="100000">
                                          <p:val>
                                            <p:strVal val="#ppt_x"/>
                                          </p:val>
                                        </p:tav>
                                      </p:tavLst>
                                    </p:anim>
                                    <p:anim calcmode="lin" valueType="num">
                                      <p:cBhvr>
                                        <p:cTn id="9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5" presetClass="entr" presetSubtype="10" fill="hold" grpId="0" nodeType="clickEffect">
                                  <p:stCondLst>
                                    <p:cond delay="0"/>
                                  </p:stCondLst>
                                  <p:childTnLst>
                                    <p:set>
                                      <p:cBhvr>
                                        <p:cTn id="97" dur="1" fill="hold">
                                          <p:stCondLst>
                                            <p:cond delay="0"/>
                                          </p:stCondLst>
                                        </p:cTn>
                                        <p:tgtEl>
                                          <p:spTgt spid="22"/>
                                        </p:tgtEl>
                                        <p:attrNameLst>
                                          <p:attrName>style.visibility</p:attrName>
                                        </p:attrNameLst>
                                      </p:cBhvr>
                                      <p:to>
                                        <p:strVal val="visible"/>
                                      </p:to>
                                    </p:set>
                                    <p:animEffect transition="in" filter="checkerboard(across)">
                                      <p:cBhvr>
                                        <p:cTn id="98" dur="500"/>
                                        <p:tgtEl>
                                          <p:spTgt spid="22"/>
                                        </p:tgtEl>
                                      </p:cBhvr>
                                    </p:animEffect>
                                  </p:childTnLst>
                                </p:cTn>
                              </p:par>
                            </p:childTnLst>
                          </p:cTn>
                        </p:par>
                      </p:childTnLst>
                    </p:cTn>
                  </p:par>
                  <p:par>
                    <p:cTn id="99" fill="hold">
                      <p:stCondLst>
                        <p:cond delay="indefinite"/>
                      </p:stCondLst>
                      <p:childTnLst>
                        <p:par>
                          <p:cTn id="100" fill="hold">
                            <p:stCondLst>
                              <p:cond delay="0"/>
                            </p:stCondLst>
                            <p:childTnLst>
                              <p:par>
                                <p:cTn id="101" presetID="23" presetClass="entr" presetSubtype="16" fill="hold" nodeType="clickEffect">
                                  <p:stCondLst>
                                    <p:cond delay="0"/>
                                  </p:stCondLst>
                                  <p:childTnLst>
                                    <p:set>
                                      <p:cBhvr>
                                        <p:cTn id="102" dur="1" fill="hold">
                                          <p:stCondLst>
                                            <p:cond delay="0"/>
                                          </p:stCondLst>
                                        </p:cTn>
                                        <p:tgtEl>
                                          <p:spTgt spid="20">
                                            <p:txEl>
                                              <p:pRg st="0" end="0"/>
                                            </p:txEl>
                                          </p:spTgt>
                                        </p:tgtEl>
                                        <p:attrNameLst>
                                          <p:attrName>style.visibility</p:attrName>
                                        </p:attrNameLst>
                                      </p:cBhvr>
                                      <p:to>
                                        <p:strVal val="visible"/>
                                      </p:to>
                                    </p:set>
                                    <p:anim calcmode="lin" valueType="num">
                                      <p:cBhvr>
                                        <p:cTn id="103" dur="500" fill="hold"/>
                                        <p:tgtEl>
                                          <p:spTgt spid="20">
                                            <p:txEl>
                                              <p:pRg st="0" end="0"/>
                                            </p:txEl>
                                          </p:spTgt>
                                        </p:tgtEl>
                                        <p:attrNameLst>
                                          <p:attrName>ppt_w</p:attrName>
                                        </p:attrNameLst>
                                      </p:cBhvr>
                                      <p:tavLst>
                                        <p:tav tm="0">
                                          <p:val>
                                            <p:fltVal val="0"/>
                                          </p:val>
                                        </p:tav>
                                        <p:tav tm="100000">
                                          <p:val>
                                            <p:strVal val="#ppt_w"/>
                                          </p:val>
                                        </p:tav>
                                      </p:tavLst>
                                    </p:anim>
                                    <p:anim calcmode="lin" valueType="num">
                                      <p:cBhvr>
                                        <p:cTn id="104" dur="500" fill="hold"/>
                                        <p:tgtEl>
                                          <p:spTgt spid="20">
                                            <p:txEl>
                                              <p:pRg st="0" end="0"/>
                                            </p:txEl>
                                          </p:spTgt>
                                        </p:tgtEl>
                                        <p:attrNameLst>
                                          <p:attrName>ppt_h</p:attrName>
                                        </p:attrNameLst>
                                      </p:cBhvr>
                                      <p:tavLst>
                                        <p:tav tm="0">
                                          <p:val>
                                            <p:fltVal val="0"/>
                                          </p:val>
                                        </p:tav>
                                        <p:tav tm="100000">
                                          <p:val>
                                            <p:strVal val="#ppt_h"/>
                                          </p:val>
                                        </p:tav>
                                      </p:tavLst>
                                    </p:anim>
                                  </p:childTnLst>
                                </p:cTn>
                              </p:par>
                              <p:par>
                                <p:cTn id="105" presetID="23" presetClass="entr" presetSubtype="16" fill="hold" nodeType="withEffect">
                                  <p:stCondLst>
                                    <p:cond delay="0"/>
                                  </p:stCondLst>
                                  <p:childTnLst>
                                    <p:set>
                                      <p:cBhvr>
                                        <p:cTn id="106" dur="1" fill="hold">
                                          <p:stCondLst>
                                            <p:cond delay="0"/>
                                          </p:stCondLst>
                                        </p:cTn>
                                        <p:tgtEl>
                                          <p:spTgt spid="20">
                                            <p:txEl>
                                              <p:pRg st="1" end="1"/>
                                            </p:txEl>
                                          </p:spTgt>
                                        </p:tgtEl>
                                        <p:attrNameLst>
                                          <p:attrName>style.visibility</p:attrName>
                                        </p:attrNameLst>
                                      </p:cBhvr>
                                      <p:to>
                                        <p:strVal val="visible"/>
                                      </p:to>
                                    </p:set>
                                    <p:anim calcmode="lin" valueType="num">
                                      <p:cBhvr>
                                        <p:cTn id="107" dur="500" fill="hold"/>
                                        <p:tgtEl>
                                          <p:spTgt spid="20">
                                            <p:txEl>
                                              <p:pRg st="1" end="1"/>
                                            </p:txEl>
                                          </p:spTgt>
                                        </p:tgtEl>
                                        <p:attrNameLst>
                                          <p:attrName>ppt_w</p:attrName>
                                        </p:attrNameLst>
                                      </p:cBhvr>
                                      <p:tavLst>
                                        <p:tav tm="0">
                                          <p:val>
                                            <p:fltVal val="0"/>
                                          </p:val>
                                        </p:tav>
                                        <p:tav tm="100000">
                                          <p:val>
                                            <p:strVal val="#ppt_w"/>
                                          </p:val>
                                        </p:tav>
                                      </p:tavLst>
                                    </p:anim>
                                    <p:anim calcmode="lin" valueType="num">
                                      <p:cBhvr>
                                        <p:cTn id="108" dur="500" fill="hold"/>
                                        <p:tgtEl>
                                          <p:spTgt spid="20">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09" fill="hold">
                      <p:stCondLst>
                        <p:cond delay="indefinite"/>
                      </p:stCondLst>
                      <p:childTnLst>
                        <p:par>
                          <p:cTn id="110" fill="hold">
                            <p:stCondLst>
                              <p:cond delay="0"/>
                            </p:stCondLst>
                            <p:childTnLst>
                              <p:par>
                                <p:cTn id="111" presetID="42" presetClass="entr" presetSubtype="0" fill="hold" nodeType="clickEffect">
                                  <p:stCondLst>
                                    <p:cond delay="0"/>
                                  </p:stCondLst>
                                  <p:childTnLst>
                                    <p:set>
                                      <p:cBhvr>
                                        <p:cTn id="112" dur="1" fill="hold">
                                          <p:stCondLst>
                                            <p:cond delay="0"/>
                                          </p:stCondLst>
                                        </p:cTn>
                                        <p:tgtEl>
                                          <p:spTgt spid="21">
                                            <p:txEl>
                                              <p:pRg st="0" end="0"/>
                                            </p:txEl>
                                          </p:spTgt>
                                        </p:tgtEl>
                                        <p:attrNameLst>
                                          <p:attrName>style.visibility</p:attrName>
                                        </p:attrNameLst>
                                      </p:cBhvr>
                                      <p:to>
                                        <p:strVal val="visible"/>
                                      </p:to>
                                    </p:set>
                                    <p:animEffect transition="in" filter="fade">
                                      <p:cBhvr>
                                        <p:cTn id="113" dur="1000"/>
                                        <p:tgtEl>
                                          <p:spTgt spid="21">
                                            <p:txEl>
                                              <p:pRg st="0" end="0"/>
                                            </p:txEl>
                                          </p:spTgt>
                                        </p:tgtEl>
                                      </p:cBhvr>
                                    </p:animEffect>
                                    <p:anim calcmode="lin" valueType="num">
                                      <p:cBhvr>
                                        <p:cTn id="114" dur="10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115" dur="1000" fill="hold"/>
                                        <p:tgtEl>
                                          <p:spTgt spid="21">
                                            <p:txEl>
                                              <p:pRg st="0" end="0"/>
                                            </p:txEl>
                                          </p:spTgt>
                                        </p:tgtEl>
                                        <p:attrNameLst>
                                          <p:attrName>ppt_y</p:attrName>
                                        </p:attrNameLst>
                                      </p:cBhvr>
                                      <p:tavLst>
                                        <p:tav tm="0">
                                          <p:val>
                                            <p:strVal val="#ppt_y+.1"/>
                                          </p:val>
                                        </p:tav>
                                        <p:tav tm="100000">
                                          <p:val>
                                            <p:strVal val="#ppt_y"/>
                                          </p:val>
                                        </p:tav>
                                      </p:tavLst>
                                    </p:anim>
                                  </p:childTnLst>
                                </p:cTn>
                              </p:par>
                              <p:par>
                                <p:cTn id="116" presetID="42" presetClass="entr" presetSubtype="0" fill="hold" nodeType="withEffect">
                                  <p:stCondLst>
                                    <p:cond delay="0"/>
                                  </p:stCondLst>
                                  <p:childTnLst>
                                    <p:set>
                                      <p:cBhvr>
                                        <p:cTn id="117" dur="1" fill="hold">
                                          <p:stCondLst>
                                            <p:cond delay="0"/>
                                          </p:stCondLst>
                                        </p:cTn>
                                        <p:tgtEl>
                                          <p:spTgt spid="21">
                                            <p:txEl>
                                              <p:pRg st="1" end="1"/>
                                            </p:txEl>
                                          </p:spTgt>
                                        </p:tgtEl>
                                        <p:attrNameLst>
                                          <p:attrName>style.visibility</p:attrName>
                                        </p:attrNameLst>
                                      </p:cBhvr>
                                      <p:to>
                                        <p:strVal val="visible"/>
                                      </p:to>
                                    </p:set>
                                    <p:animEffect transition="in" filter="fade">
                                      <p:cBhvr>
                                        <p:cTn id="118" dur="1000"/>
                                        <p:tgtEl>
                                          <p:spTgt spid="21">
                                            <p:txEl>
                                              <p:pRg st="1" end="1"/>
                                            </p:txEl>
                                          </p:spTgt>
                                        </p:tgtEl>
                                      </p:cBhvr>
                                    </p:animEffect>
                                    <p:anim calcmode="lin" valueType="num">
                                      <p:cBhvr>
                                        <p:cTn id="119" dur="1000" fill="hold"/>
                                        <p:tgtEl>
                                          <p:spTgt spid="21">
                                            <p:txEl>
                                              <p:pRg st="1" end="1"/>
                                            </p:txEl>
                                          </p:spTgt>
                                        </p:tgtEl>
                                        <p:attrNameLst>
                                          <p:attrName>ppt_x</p:attrName>
                                        </p:attrNameLst>
                                      </p:cBhvr>
                                      <p:tavLst>
                                        <p:tav tm="0">
                                          <p:val>
                                            <p:strVal val="#ppt_x"/>
                                          </p:val>
                                        </p:tav>
                                        <p:tav tm="100000">
                                          <p:val>
                                            <p:strVal val="#ppt_x"/>
                                          </p:val>
                                        </p:tav>
                                      </p:tavLst>
                                    </p:anim>
                                    <p:anim calcmode="lin" valueType="num">
                                      <p:cBhvr>
                                        <p:cTn id="120" dur="1000" fill="hold"/>
                                        <p:tgtEl>
                                          <p:spTgt spid="21">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6" grpId="0" animBg="1"/>
      <p:bldP spid="19" grpId="0" animBg="1"/>
      <p:bldP spid="22"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Метро">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Override1.xml><?xml version="1.0" encoding="utf-8"?>
<a:themeOverride xmlns:a="http://schemas.openxmlformats.org/drawingml/2006/main">
  <a:clrScheme name="Метро">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themeOverride>
</file>

<file path=ppt/theme/themeOverride2.xml><?xml version="1.0" encoding="utf-8"?>
<a:themeOverride xmlns:a="http://schemas.openxmlformats.org/drawingml/2006/main">
  <a:clrScheme name="Метро">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themeOverride>
</file>

<file path=docProps/app.xml><?xml version="1.0" encoding="utf-8"?>
<Properties xmlns="http://schemas.openxmlformats.org/officeDocument/2006/extended-properties" xmlns:vt="http://schemas.openxmlformats.org/officeDocument/2006/docPropsVTypes">
  <Template>Module</Template>
  <TotalTime>413</TotalTime>
  <Words>1001</Words>
  <PresentationFormat>Экран (4:3)</PresentationFormat>
  <Paragraphs>110</Paragraphs>
  <Slides>15</Slides>
  <Notes>0</Notes>
  <HiddenSlides>0</HiddenSlides>
  <MMClips>3</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Поток</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cp:lastModifiedBy>S</cp:lastModifiedBy>
  <cp:revision>44</cp:revision>
  <dcterms:modified xsi:type="dcterms:W3CDTF">2010-01-24T13:18:59Z</dcterms:modified>
</cp:coreProperties>
</file>